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63"/>
  </p:notesMasterIdLst>
  <p:sldIdLst>
    <p:sldId id="290" r:id="rId5"/>
    <p:sldId id="357" r:id="rId6"/>
    <p:sldId id="317" r:id="rId7"/>
    <p:sldId id="362" r:id="rId8"/>
    <p:sldId id="304" r:id="rId9"/>
    <p:sldId id="271" r:id="rId10"/>
    <p:sldId id="337" r:id="rId11"/>
    <p:sldId id="338" r:id="rId12"/>
    <p:sldId id="360" r:id="rId13"/>
    <p:sldId id="341" r:id="rId14"/>
    <p:sldId id="334" r:id="rId15"/>
    <p:sldId id="340" r:id="rId16"/>
    <p:sldId id="358" r:id="rId17"/>
    <p:sldId id="315" r:id="rId18"/>
    <p:sldId id="344" r:id="rId19"/>
    <p:sldId id="361" r:id="rId20"/>
    <p:sldId id="359" r:id="rId21"/>
    <p:sldId id="301" r:id="rId22"/>
    <p:sldId id="352" r:id="rId23"/>
    <p:sldId id="346" r:id="rId24"/>
    <p:sldId id="323" r:id="rId25"/>
    <p:sldId id="351" r:id="rId26"/>
    <p:sldId id="292" r:id="rId27"/>
    <p:sldId id="314" r:id="rId28"/>
    <p:sldId id="339" r:id="rId29"/>
    <p:sldId id="347" r:id="rId30"/>
    <p:sldId id="353" r:id="rId31"/>
    <p:sldId id="335" r:id="rId32"/>
    <p:sldId id="342" r:id="rId33"/>
    <p:sldId id="349" r:id="rId34"/>
    <p:sldId id="355" r:id="rId35"/>
    <p:sldId id="348" r:id="rId36"/>
    <p:sldId id="333" r:id="rId37"/>
    <p:sldId id="311" r:id="rId38"/>
    <p:sldId id="312" r:id="rId39"/>
    <p:sldId id="324" r:id="rId40"/>
    <p:sldId id="293" r:id="rId41"/>
    <p:sldId id="354" r:id="rId42"/>
    <p:sldId id="305" r:id="rId43"/>
    <p:sldId id="321" r:id="rId44"/>
    <p:sldId id="300" r:id="rId45"/>
    <p:sldId id="330" r:id="rId46"/>
    <p:sldId id="332" r:id="rId47"/>
    <p:sldId id="331" r:id="rId48"/>
    <p:sldId id="303" r:id="rId49"/>
    <p:sldId id="329" r:id="rId50"/>
    <p:sldId id="318" r:id="rId51"/>
    <p:sldId id="310" r:id="rId52"/>
    <p:sldId id="322" r:id="rId53"/>
    <p:sldId id="306" r:id="rId54"/>
    <p:sldId id="356" r:id="rId55"/>
    <p:sldId id="307" r:id="rId56"/>
    <p:sldId id="326" r:id="rId57"/>
    <p:sldId id="308" r:id="rId58"/>
    <p:sldId id="327" r:id="rId59"/>
    <p:sldId id="309" r:id="rId60"/>
    <p:sldId id="319" r:id="rId61"/>
    <p:sldId id="320" r:id="rId62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9539B0-69C9-484A-A3A3-133E9501CF69}" v="337" dt="2023-02-14T14:03:48.3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007" autoAdjust="0"/>
  </p:normalViewPr>
  <p:slideViewPr>
    <p:cSldViewPr snapToGrid="0" snapToObjects="1" showGuides="1">
      <p:cViewPr varScale="1">
        <p:scale>
          <a:sx n="99" d="100"/>
          <a:sy n="99" d="100"/>
        </p:scale>
        <p:origin x="90" y="2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21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ivisto Satu" userId="32bf8620-56da-4c58-8990-ce2c39fa6ec6" providerId="ADAL" clId="{169539B0-69C9-484A-A3A3-133E9501CF69}"/>
    <pc:docChg chg="undo custSel addSld modSld">
      <pc:chgData name="Koivisto Satu" userId="32bf8620-56da-4c58-8990-ce2c39fa6ec6" providerId="ADAL" clId="{169539B0-69C9-484A-A3A3-133E9501CF69}" dt="2023-02-14T14:38:49.247" v="653" actId="962"/>
      <pc:docMkLst>
        <pc:docMk/>
      </pc:docMkLst>
      <pc:sldChg chg="modSp mod">
        <pc:chgData name="Koivisto Satu" userId="32bf8620-56da-4c58-8990-ce2c39fa6ec6" providerId="ADAL" clId="{169539B0-69C9-484A-A3A3-133E9501CF69}" dt="2023-02-14T13:52:39.052" v="501" actId="20577"/>
        <pc:sldMkLst>
          <pc:docMk/>
          <pc:sldMk cId="1950190733" sldId="271"/>
        </pc:sldMkLst>
        <pc:spChg chg="mod">
          <ac:chgData name="Koivisto Satu" userId="32bf8620-56da-4c58-8990-ce2c39fa6ec6" providerId="ADAL" clId="{169539B0-69C9-484A-A3A3-133E9501CF69}" dt="2023-02-14T13:52:39.052" v="501" actId="20577"/>
          <ac:spMkLst>
            <pc:docMk/>
            <pc:sldMk cId="1950190733" sldId="271"/>
            <ac:spMk id="3" creationId="{893C8ED3-18B6-384F-B870-83426E1294A8}"/>
          </ac:spMkLst>
        </pc:spChg>
      </pc:sldChg>
      <pc:sldChg chg="modSp mod">
        <pc:chgData name="Koivisto Satu" userId="32bf8620-56da-4c58-8990-ce2c39fa6ec6" providerId="ADAL" clId="{169539B0-69C9-484A-A3A3-133E9501CF69}" dt="2023-02-14T13:39:26.042" v="432" actId="20577"/>
        <pc:sldMkLst>
          <pc:docMk/>
          <pc:sldMk cId="24154135" sldId="290"/>
        </pc:sldMkLst>
        <pc:spChg chg="mod">
          <ac:chgData name="Koivisto Satu" userId="32bf8620-56da-4c58-8990-ce2c39fa6ec6" providerId="ADAL" clId="{169539B0-69C9-484A-A3A3-133E9501CF69}" dt="2023-02-14T13:39:26.042" v="432" actId="20577"/>
          <ac:spMkLst>
            <pc:docMk/>
            <pc:sldMk cId="24154135" sldId="290"/>
            <ac:spMk id="5" creationId="{187914EB-54F4-C156-5F94-5262133C924A}"/>
          </ac:spMkLst>
        </pc:spChg>
      </pc:sldChg>
      <pc:sldChg chg="modSp mod">
        <pc:chgData name="Koivisto Satu" userId="32bf8620-56da-4c58-8990-ce2c39fa6ec6" providerId="ADAL" clId="{169539B0-69C9-484A-A3A3-133E9501CF69}" dt="2023-02-14T13:37:40.314" v="429" actId="14100"/>
        <pc:sldMkLst>
          <pc:docMk/>
          <pc:sldMk cId="3699978504" sldId="314"/>
        </pc:sldMkLst>
        <pc:spChg chg="mod">
          <ac:chgData name="Koivisto Satu" userId="32bf8620-56da-4c58-8990-ce2c39fa6ec6" providerId="ADAL" clId="{169539B0-69C9-484A-A3A3-133E9501CF69}" dt="2023-02-14T13:37:40.314" v="429" actId="14100"/>
          <ac:spMkLst>
            <pc:docMk/>
            <pc:sldMk cId="3699978504" sldId="314"/>
            <ac:spMk id="3" creationId="{83006881-227D-4D60-879C-934C5BB37C85}"/>
          </ac:spMkLst>
        </pc:spChg>
      </pc:sldChg>
      <pc:sldChg chg="modSp mod">
        <pc:chgData name="Koivisto Satu" userId="32bf8620-56da-4c58-8990-ce2c39fa6ec6" providerId="ADAL" clId="{169539B0-69C9-484A-A3A3-133E9501CF69}" dt="2023-02-14T14:22:12.028" v="613" actId="20577"/>
        <pc:sldMkLst>
          <pc:docMk/>
          <pc:sldMk cId="4086682474" sldId="332"/>
        </pc:sldMkLst>
        <pc:spChg chg="mod">
          <ac:chgData name="Koivisto Satu" userId="32bf8620-56da-4c58-8990-ce2c39fa6ec6" providerId="ADAL" clId="{169539B0-69C9-484A-A3A3-133E9501CF69}" dt="2023-02-14T14:22:12.028" v="613" actId="20577"/>
          <ac:spMkLst>
            <pc:docMk/>
            <pc:sldMk cId="4086682474" sldId="332"/>
            <ac:spMk id="3" creationId="{2044497A-495C-DC6D-1EEF-08E53F22A25B}"/>
          </ac:spMkLst>
        </pc:spChg>
      </pc:sldChg>
      <pc:sldChg chg="modSp mod">
        <pc:chgData name="Koivisto Satu" userId="32bf8620-56da-4c58-8990-ce2c39fa6ec6" providerId="ADAL" clId="{169539B0-69C9-484A-A3A3-133E9501CF69}" dt="2023-02-14T13:55:32.347" v="536" actId="20577"/>
        <pc:sldMkLst>
          <pc:docMk/>
          <pc:sldMk cId="2156510710" sldId="334"/>
        </pc:sldMkLst>
        <pc:spChg chg="mod">
          <ac:chgData name="Koivisto Satu" userId="32bf8620-56da-4c58-8990-ce2c39fa6ec6" providerId="ADAL" clId="{169539B0-69C9-484A-A3A3-133E9501CF69}" dt="2023-02-14T13:55:32.347" v="536" actId="20577"/>
          <ac:spMkLst>
            <pc:docMk/>
            <pc:sldMk cId="2156510710" sldId="334"/>
            <ac:spMk id="3" creationId="{25687190-693F-3400-8C33-41683F5FE455}"/>
          </ac:spMkLst>
        </pc:spChg>
      </pc:sldChg>
      <pc:sldChg chg="modSp mod">
        <pc:chgData name="Koivisto Satu" userId="32bf8620-56da-4c58-8990-ce2c39fa6ec6" providerId="ADAL" clId="{169539B0-69C9-484A-A3A3-133E9501CF69}" dt="2023-02-14T14:07:35.023" v="573" actId="20577"/>
        <pc:sldMkLst>
          <pc:docMk/>
          <pc:sldMk cId="2323112519" sldId="335"/>
        </pc:sldMkLst>
        <pc:spChg chg="mod">
          <ac:chgData name="Koivisto Satu" userId="32bf8620-56da-4c58-8990-ce2c39fa6ec6" providerId="ADAL" clId="{169539B0-69C9-484A-A3A3-133E9501CF69}" dt="2023-02-14T14:07:35.023" v="573" actId="20577"/>
          <ac:spMkLst>
            <pc:docMk/>
            <pc:sldMk cId="2323112519" sldId="335"/>
            <ac:spMk id="3" creationId="{6CFF97F2-898F-2B00-BBEB-90CDC207B13F}"/>
          </ac:spMkLst>
        </pc:spChg>
      </pc:sldChg>
      <pc:sldChg chg="modSp mod">
        <pc:chgData name="Koivisto Satu" userId="32bf8620-56da-4c58-8990-ce2c39fa6ec6" providerId="ADAL" clId="{169539B0-69C9-484A-A3A3-133E9501CF69}" dt="2023-02-14T13:53:50.991" v="521" actId="20577"/>
        <pc:sldMkLst>
          <pc:docMk/>
          <pc:sldMk cId="934891758" sldId="338"/>
        </pc:sldMkLst>
        <pc:spChg chg="mod">
          <ac:chgData name="Koivisto Satu" userId="32bf8620-56da-4c58-8990-ce2c39fa6ec6" providerId="ADAL" clId="{169539B0-69C9-484A-A3A3-133E9501CF69}" dt="2023-02-14T13:53:50.991" v="521" actId="20577"/>
          <ac:spMkLst>
            <pc:docMk/>
            <pc:sldMk cId="934891758" sldId="338"/>
            <ac:spMk id="3" creationId="{44EC9213-68CC-CCF5-AA1A-CDD6C3A08655}"/>
          </ac:spMkLst>
        </pc:spChg>
      </pc:sldChg>
      <pc:sldChg chg="modSp mod">
        <pc:chgData name="Koivisto Satu" userId="32bf8620-56da-4c58-8990-ce2c39fa6ec6" providerId="ADAL" clId="{169539B0-69C9-484A-A3A3-133E9501CF69}" dt="2023-02-14T14:01:38.744" v="551" actId="20577"/>
        <pc:sldMkLst>
          <pc:docMk/>
          <pc:sldMk cId="253866806" sldId="340"/>
        </pc:sldMkLst>
        <pc:spChg chg="mod">
          <ac:chgData name="Koivisto Satu" userId="32bf8620-56da-4c58-8990-ce2c39fa6ec6" providerId="ADAL" clId="{169539B0-69C9-484A-A3A3-133E9501CF69}" dt="2023-02-14T14:01:38.744" v="551" actId="20577"/>
          <ac:spMkLst>
            <pc:docMk/>
            <pc:sldMk cId="253866806" sldId="340"/>
            <ac:spMk id="3" creationId="{E659EDCD-2A8A-91A4-90E2-D9A00EE48E05}"/>
          </ac:spMkLst>
        </pc:spChg>
      </pc:sldChg>
      <pc:sldChg chg="modSp mod">
        <pc:chgData name="Koivisto Satu" userId="32bf8620-56da-4c58-8990-ce2c39fa6ec6" providerId="ADAL" clId="{169539B0-69C9-484A-A3A3-133E9501CF69}" dt="2023-02-14T14:35:52.538" v="623" actId="20577"/>
        <pc:sldMkLst>
          <pc:docMk/>
          <pc:sldMk cId="3944577020" sldId="349"/>
        </pc:sldMkLst>
        <pc:spChg chg="mod">
          <ac:chgData name="Koivisto Satu" userId="32bf8620-56da-4c58-8990-ce2c39fa6ec6" providerId="ADAL" clId="{169539B0-69C9-484A-A3A3-133E9501CF69}" dt="2023-02-14T14:35:52.538" v="623" actId="20577"/>
          <ac:spMkLst>
            <pc:docMk/>
            <pc:sldMk cId="3944577020" sldId="349"/>
            <ac:spMk id="3" creationId="{E86A2B05-89BA-74D3-EBAB-84588664D2F8}"/>
          </ac:spMkLst>
        </pc:spChg>
      </pc:sldChg>
      <pc:sldChg chg="modSp mod">
        <pc:chgData name="Koivisto Satu" userId="32bf8620-56da-4c58-8990-ce2c39fa6ec6" providerId="ADAL" clId="{169539B0-69C9-484A-A3A3-133E9501CF69}" dt="2023-02-14T14:09:42.096" v="598" actId="20577"/>
        <pc:sldMkLst>
          <pc:docMk/>
          <pc:sldMk cId="10417982" sldId="355"/>
        </pc:sldMkLst>
        <pc:spChg chg="mod">
          <ac:chgData name="Koivisto Satu" userId="32bf8620-56da-4c58-8990-ce2c39fa6ec6" providerId="ADAL" clId="{169539B0-69C9-484A-A3A3-133E9501CF69}" dt="2023-02-14T14:09:42.096" v="598" actId="20577"/>
          <ac:spMkLst>
            <pc:docMk/>
            <pc:sldMk cId="10417982" sldId="355"/>
            <ac:spMk id="3" creationId="{D8C914CF-D1A3-C64B-2E21-3A664F8C74E3}"/>
          </ac:spMkLst>
        </pc:spChg>
      </pc:sldChg>
      <pc:sldChg chg="modSp mod">
        <pc:chgData name="Koivisto Satu" userId="32bf8620-56da-4c58-8990-ce2c39fa6ec6" providerId="ADAL" clId="{169539B0-69C9-484A-A3A3-133E9501CF69}" dt="2023-02-14T14:04:07.097" v="563" actId="20577"/>
        <pc:sldMkLst>
          <pc:docMk/>
          <pc:sldMk cId="3914058936" sldId="358"/>
        </pc:sldMkLst>
        <pc:spChg chg="mod">
          <ac:chgData name="Koivisto Satu" userId="32bf8620-56da-4c58-8990-ce2c39fa6ec6" providerId="ADAL" clId="{169539B0-69C9-484A-A3A3-133E9501CF69}" dt="2023-02-14T14:04:07.097" v="563" actId="20577"/>
          <ac:spMkLst>
            <pc:docMk/>
            <pc:sldMk cId="3914058936" sldId="358"/>
            <ac:spMk id="3" creationId="{F5A899D5-7D80-E08F-CFFC-81C674FEF70C}"/>
          </ac:spMkLst>
        </pc:spChg>
      </pc:sldChg>
      <pc:sldChg chg="modSp mod">
        <pc:chgData name="Koivisto Satu" userId="32bf8620-56da-4c58-8990-ce2c39fa6ec6" providerId="ADAL" clId="{169539B0-69C9-484A-A3A3-133E9501CF69}" dt="2023-02-14T14:38:21.901" v="635" actId="962"/>
        <pc:sldMkLst>
          <pc:docMk/>
          <pc:sldMk cId="718120134" sldId="360"/>
        </pc:sldMkLst>
        <pc:picChg chg="mod">
          <ac:chgData name="Koivisto Satu" userId="32bf8620-56da-4c58-8990-ce2c39fa6ec6" providerId="ADAL" clId="{169539B0-69C9-484A-A3A3-133E9501CF69}" dt="2023-02-14T14:38:21.901" v="635" actId="962"/>
          <ac:picMkLst>
            <pc:docMk/>
            <pc:sldMk cId="718120134" sldId="360"/>
            <ac:picMk id="4" creationId="{4FD526BE-32EC-0848-C3B0-89C9D9559783}"/>
          </ac:picMkLst>
        </pc:picChg>
      </pc:sldChg>
      <pc:sldChg chg="modSp mod">
        <pc:chgData name="Koivisto Satu" userId="32bf8620-56da-4c58-8990-ce2c39fa6ec6" providerId="ADAL" clId="{169539B0-69C9-484A-A3A3-133E9501CF69}" dt="2023-02-14T14:38:49.247" v="653" actId="962"/>
        <pc:sldMkLst>
          <pc:docMk/>
          <pc:sldMk cId="609621882" sldId="361"/>
        </pc:sldMkLst>
        <pc:picChg chg="mod">
          <ac:chgData name="Koivisto Satu" userId="32bf8620-56da-4c58-8990-ce2c39fa6ec6" providerId="ADAL" clId="{169539B0-69C9-484A-A3A3-133E9501CF69}" dt="2023-02-14T14:38:49.247" v="653" actId="962"/>
          <ac:picMkLst>
            <pc:docMk/>
            <pc:sldMk cId="609621882" sldId="361"/>
            <ac:picMk id="4" creationId="{AF836693-E093-57F0-D3E4-293AEB6A288D}"/>
          </ac:picMkLst>
        </pc:picChg>
      </pc:sldChg>
      <pc:sldChg chg="modSp new mod">
        <pc:chgData name="Koivisto Satu" userId="32bf8620-56da-4c58-8990-ce2c39fa6ec6" providerId="ADAL" clId="{169539B0-69C9-484A-A3A3-133E9501CF69}" dt="2023-02-14T12:15:56.141" v="332" actId="114"/>
        <pc:sldMkLst>
          <pc:docMk/>
          <pc:sldMk cId="272800075" sldId="362"/>
        </pc:sldMkLst>
        <pc:spChg chg="mod">
          <ac:chgData name="Koivisto Satu" userId="32bf8620-56da-4c58-8990-ce2c39fa6ec6" providerId="ADAL" clId="{169539B0-69C9-484A-A3A3-133E9501CF69}" dt="2023-02-14T12:09:16.423" v="8" actId="20577"/>
          <ac:spMkLst>
            <pc:docMk/>
            <pc:sldMk cId="272800075" sldId="362"/>
            <ac:spMk id="2" creationId="{5B083678-C3C3-A9E1-49F9-F3108E878934}"/>
          </ac:spMkLst>
        </pc:spChg>
        <pc:spChg chg="mod">
          <ac:chgData name="Koivisto Satu" userId="32bf8620-56da-4c58-8990-ce2c39fa6ec6" providerId="ADAL" clId="{169539B0-69C9-484A-A3A3-133E9501CF69}" dt="2023-02-14T12:15:56.141" v="332" actId="114"/>
          <ac:spMkLst>
            <pc:docMk/>
            <pc:sldMk cId="272800075" sldId="362"/>
            <ac:spMk id="3" creationId="{758EF507-C47F-9F67-654F-A3E6599238FC}"/>
          </ac:spMkLst>
        </pc:spChg>
      </pc:sldChg>
    </pc:docChg>
  </pc:docChgLst>
  <pc:docChgLst>
    <pc:chgData name="Koivisto Satu" userId="32bf8620-56da-4c58-8990-ce2c39fa6ec6" providerId="ADAL" clId="{51E25128-363A-41FB-B3CC-3219C78FC9BF}"/>
    <pc:docChg chg="undo redo custSel addSld delSld modSld sldOrd">
      <pc:chgData name="Koivisto Satu" userId="32bf8620-56da-4c58-8990-ce2c39fa6ec6" providerId="ADAL" clId="{51E25128-363A-41FB-B3CC-3219C78FC9BF}" dt="2023-02-10T11:34:37.752" v="55039" actId="20577"/>
      <pc:docMkLst>
        <pc:docMk/>
      </pc:docMkLst>
      <pc:sldChg chg="modSp mod">
        <pc:chgData name="Koivisto Satu" userId="32bf8620-56da-4c58-8990-ce2c39fa6ec6" providerId="ADAL" clId="{51E25128-363A-41FB-B3CC-3219C78FC9BF}" dt="2023-02-06T08:53:39.819" v="52449" actId="113"/>
        <pc:sldMkLst>
          <pc:docMk/>
          <pc:sldMk cId="1950190733" sldId="271"/>
        </pc:sldMkLst>
        <pc:spChg chg="mod">
          <ac:chgData name="Koivisto Satu" userId="32bf8620-56da-4c58-8990-ce2c39fa6ec6" providerId="ADAL" clId="{51E25128-363A-41FB-B3CC-3219C78FC9BF}" dt="2023-01-02T10:56:31.612" v="39303" actId="20577"/>
          <ac:spMkLst>
            <pc:docMk/>
            <pc:sldMk cId="1950190733" sldId="271"/>
            <ac:spMk id="2" creationId="{1C57A81A-8C4A-DD44-8138-221297300FD4}"/>
          </ac:spMkLst>
        </pc:spChg>
        <pc:spChg chg="mod">
          <ac:chgData name="Koivisto Satu" userId="32bf8620-56da-4c58-8990-ce2c39fa6ec6" providerId="ADAL" clId="{51E25128-363A-41FB-B3CC-3219C78FC9BF}" dt="2023-02-06T08:53:39.819" v="52449" actId="113"/>
          <ac:spMkLst>
            <pc:docMk/>
            <pc:sldMk cId="1950190733" sldId="271"/>
            <ac:spMk id="3" creationId="{893C8ED3-18B6-384F-B870-83426E1294A8}"/>
          </ac:spMkLst>
        </pc:spChg>
      </pc:sldChg>
      <pc:sldChg chg="addSp delSp modSp mod">
        <pc:chgData name="Koivisto Satu" userId="32bf8620-56da-4c58-8990-ce2c39fa6ec6" providerId="ADAL" clId="{51E25128-363A-41FB-B3CC-3219C78FC9BF}" dt="2023-02-07T06:39:33.651" v="54520" actId="20577"/>
        <pc:sldMkLst>
          <pc:docMk/>
          <pc:sldMk cId="24154135" sldId="290"/>
        </pc:sldMkLst>
        <pc:spChg chg="mod">
          <ac:chgData name="Koivisto Satu" userId="32bf8620-56da-4c58-8990-ce2c39fa6ec6" providerId="ADAL" clId="{51E25128-363A-41FB-B3CC-3219C78FC9BF}" dt="2023-01-11T06:35:04.505" v="45926" actId="20577"/>
          <ac:spMkLst>
            <pc:docMk/>
            <pc:sldMk cId="24154135" sldId="290"/>
            <ac:spMk id="2" creationId="{D4F04A51-FB3A-C144-AC22-6201D3FCE0C9}"/>
          </ac:spMkLst>
        </pc:spChg>
        <pc:spChg chg="mod">
          <ac:chgData name="Koivisto Satu" userId="32bf8620-56da-4c58-8990-ce2c39fa6ec6" providerId="ADAL" clId="{51E25128-363A-41FB-B3CC-3219C78FC9BF}" dt="2023-01-12T08:37:03.646" v="48637" actId="255"/>
          <ac:spMkLst>
            <pc:docMk/>
            <pc:sldMk cId="24154135" sldId="290"/>
            <ac:spMk id="3" creationId="{88E8C263-EB46-D54E-A791-9FF6FF754E6F}"/>
          </ac:spMkLst>
        </pc:spChg>
        <pc:spChg chg="del mod">
          <ac:chgData name="Koivisto Satu" userId="32bf8620-56da-4c58-8990-ce2c39fa6ec6" providerId="ADAL" clId="{51E25128-363A-41FB-B3CC-3219C78FC9BF}" dt="2023-01-18T07:59:52.293" v="52151" actId="21"/>
          <ac:spMkLst>
            <pc:docMk/>
            <pc:sldMk cId="24154135" sldId="290"/>
            <ac:spMk id="4" creationId="{3F3C5661-E224-6F4A-895A-FB430DFE0C43}"/>
          </ac:spMkLst>
        </pc:spChg>
        <pc:spChg chg="mod">
          <ac:chgData name="Koivisto Satu" userId="32bf8620-56da-4c58-8990-ce2c39fa6ec6" providerId="ADAL" clId="{51E25128-363A-41FB-B3CC-3219C78FC9BF}" dt="2023-02-07T06:39:33.651" v="54520" actId="20577"/>
          <ac:spMkLst>
            <pc:docMk/>
            <pc:sldMk cId="24154135" sldId="290"/>
            <ac:spMk id="5" creationId="{187914EB-54F4-C156-5F94-5262133C924A}"/>
          </ac:spMkLst>
        </pc:spChg>
        <pc:picChg chg="add del mod">
          <ac:chgData name="Koivisto Satu" userId="32bf8620-56da-4c58-8990-ce2c39fa6ec6" providerId="ADAL" clId="{51E25128-363A-41FB-B3CC-3219C78FC9BF}" dt="2022-11-11T10:47:31.693" v="1" actId="931"/>
          <ac:picMkLst>
            <pc:docMk/>
            <pc:sldMk cId="24154135" sldId="290"/>
            <ac:picMk id="6" creationId="{46C707EE-3CE0-4BFE-A5C8-F1682E047D38}"/>
          </ac:picMkLst>
        </pc:picChg>
        <pc:picChg chg="add mod">
          <ac:chgData name="Koivisto Satu" userId="32bf8620-56da-4c58-8990-ce2c39fa6ec6" providerId="ADAL" clId="{51E25128-363A-41FB-B3CC-3219C78FC9BF}" dt="2023-01-23T14:01:17.890" v="52304" actId="14100"/>
          <ac:picMkLst>
            <pc:docMk/>
            <pc:sldMk cId="24154135" sldId="290"/>
            <ac:picMk id="6" creationId="{AD7E1A02-17DF-291B-4C86-FAAD41B6114C}"/>
          </ac:picMkLst>
        </pc:picChg>
        <pc:picChg chg="add mod modCrop">
          <ac:chgData name="Koivisto Satu" userId="32bf8620-56da-4c58-8990-ce2c39fa6ec6" providerId="ADAL" clId="{51E25128-363A-41FB-B3CC-3219C78FC9BF}" dt="2023-01-25T11:25:45.356" v="52411" actId="962"/>
          <ac:picMkLst>
            <pc:docMk/>
            <pc:sldMk cId="24154135" sldId="290"/>
            <ac:picMk id="7" creationId="{AF640AC5-6532-327F-1A51-339204CA3DF9}"/>
          </ac:picMkLst>
        </pc:picChg>
        <pc:picChg chg="add mod">
          <ac:chgData name="Koivisto Satu" userId="32bf8620-56da-4c58-8990-ce2c39fa6ec6" providerId="ADAL" clId="{51E25128-363A-41FB-B3CC-3219C78FC9BF}" dt="2023-01-13T13:37:54.986" v="51602" actId="962"/>
          <ac:picMkLst>
            <pc:docMk/>
            <pc:sldMk cId="24154135" sldId="290"/>
            <ac:picMk id="8" creationId="{4C816162-CD31-F452-D8D4-7F86ECECDF1F}"/>
          </ac:picMkLst>
        </pc:picChg>
        <pc:picChg chg="add del mod">
          <ac:chgData name="Koivisto Satu" userId="32bf8620-56da-4c58-8990-ce2c39fa6ec6" providerId="ADAL" clId="{51E25128-363A-41FB-B3CC-3219C78FC9BF}" dt="2023-01-23T13:56:30.713" v="52279" actId="21"/>
          <ac:picMkLst>
            <pc:docMk/>
            <pc:sldMk cId="24154135" sldId="290"/>
            <ac:picMk id="10" creationId="{6762A9BC-86E4-548B-A6C6-6FF04AA8B0EE}"/>
          </ac:picMkLst>
        </pc:picChg>
        <pc:picChg chg="add mod ord">
          <ac:chgData name="Koivisto Satu" userId="32bf8620-56da-4c58-8990-ce2c39fa6ec6" providerId="ADAL" clId="{51E25128-363A-41FB-B3CC-3219C78FC9BF}" dt="2023-01-25T11:17:45.853" v="52309" actId="14100"/>
          <ac:picMkLst>
            <pc:docMk/>
            <pc:sldMk cId="24154135" sldId="290"/>
            <ac:picMk id="12" creationId="{527E07A4-84E1-030C-F0BE-183F2E9B7F36}"/>
          </ac:picMkLst>
        </pc:picChg>
      </pc:sldChg>
      <pc:sldChg chg="modSp mod ord">
        <pc:chgData name="Koivisto Satu" userId="32bf8620-56da-4c58-8990-ce2c39fa6ec6" providerId="ADAL" clId="{51E25128-363A-41FB-B3CC-3219C78FC9BF}" dt="2023-01-12T08:46:53.507" v="48694" actId="255"/>
        <pc:sldMkLst>
          <pc:docMk/>
          <pc:sldMk cId="2557042669" sldId="292"/>
        </pc:sldMkLst>
        <pc:spChg chg="mod">
          <ac:chgData name="Koivisto Satu" userId="32bf8620-56da-4c58-8990-ce2c39fa6ec6" providerId="ADAL" clId="{51E25128-363A-41FB-B3CC-3219C78FC9BF}" dt="2023-01-12T08:46:53.507" v="48694" actId="255"/>
          <ac:spMkLst>
            <pc:docMk/>
            <pc:sldMk cId="2557042669" sldId="292"/>
            <ac:spMk id="2" creationId="{1C9B5F8C-16FE-F841-AEF2-1B3B771B47C0}"/>
          </ac:spMkLst>
        </pc:spChg>
        <pc:spChg chg="mod">
          <ac:chgData name="Koivisto Satu" userId="32bf8620-56da-4c58-8990-ce2c39fa6ec6" providerId="ADAL" clId="{51E25128-363A-41FB-B3CC-3219C78FC9BF}" dt="2023-01-12T08:37:39.658" v="48641" actId="255"/>
          <ac:spMkLst>
            <pc:docMk/>
            <pc:sldMk cId="2557042669" sldId="292"/>
            <ac:spMk id="3" creationId="{7217F508-F4F0-D741-ABDC-E076749DB264}"/>
          </ac:spMkLst>
        </pc:spChg>
      </pc:sldChg>
      <pc:sldChg chg="modSp mod">
        <pc:chgData name="Koivisto Satu" userId="32bf8620-56da-4c58-8990-ce2c39fa6ec6" providerId="ADAL" clId="{51E25128-363A-41FB-B3CC-3219C78FC9BF}" dt="2023-01-12T08:38:04.035" v="48644" actId="255"/>
        <pc:sldMkLst>
          <pc:docMk/>
          <pc:sldMk cId="3744743808" sldId="293"/>
        </pc:sldMkLst>
        <pc:spChg chg="mod">
          <ac:chgData name="Koivisto Satu" userId="32bf8620-56da-4c58-8990-ce2c39fa6ec6" providerId="ADAL" clId="{51E25128-363A-41FB-B3CC-3219C78FC9BF}" dt="2022-11-11T12:29:24.379" v="3242" actId="20577"/>
          <ac:spMkLst>
            <pc:docMk/>
            <pc:sldMk cId="3744743808" sldId="293"/>
            <ac:spMk id="2" creationId="{3B8EE690-09C9-1A4C-96EB-CC6CD0E1DAAF}"/>
          </ac:spMkLst>
        </pc:spChg>
        <pc:spChg chg="mod">
          <ac:chgData name="Koivisto Satu" userId="32bf8620-56da-4c58-8990-ce2c39fa6ec6" providerId="ADAL" clId="{51E25128-363A-41FB-B3CC-3219C78FC9BF}" dt="2023-01-12T08:38:04.035" v="48644" actId="255"/>
          <ac:spMkLst>
            <pc:docMk/>
            <pc:sldMk cId="3744743808" sldId="293"/>
            <ac:spMk id="3" creationId="{BA2CE7FF-7773-B14E-91E7-523930EE1089}"/>
          </ac:spMkLst>
        </pc:spChg>
      </pc:sldChg>
      <pc:sldChg chg="modSp del mod">
        <pc:chgData name="Koivisto Satu" userId="32bf8620-56da-4c58-8990-ce2c39fa6ec6" providerId="ADAL" clId="{51E25128-363A-41FB-B3CC-3219C78FC9BF}" dt="2022-11-11T12:41:29.387" v="3641" actId="2696"/>
        <pc:sldMkLst>
          <pc:docMk/>
          <pc:sldMk cId="2873560164" sldId="295"/>
        </pc:sldMkLst>
        <pc:spChg chg="mod">
          <ac:chgData name="Koivisto Satu" userId="32bf8620-56da-4c58-8990-ce2c39fa6ec6" providerId="ADAL" clId="{51E25128-363A-41FB-B3CC-3219C78FC9BF}" dt="2022-11-11T12:41:15.142" v="3638" actId="21"/>
          <ac:spMkLst>
            <pc:docMk/>
            <pc:sldMk cId="2873560164" sldId="295"/>
            <ac:spMk id="2" creationId="{8C32A670-F900-AE41-A5F0-BB864EC6D65B}"/>
          </ac:spMkLst>
        </pc:spChg>
      </pc:sldChg>
      <pc:sldChg chg="del">
        <pc:chgData name="Koivisto Satu" userId="32bf8620-56da-4c58-8990-ce2c39fa6ec6" providerId="ADAL" clId="{51E25128-363A-41FB-B3CC-3219C78FC9BF}" dt="2022-11-11T10:47:41.316" v="2" actId="2696"/>
        <pc:sldMkLst>
          <pc:docMk/>
          <pc:sldMk cId="2637057130" sldId="299"/>
        </pc:sldMkLst>
      </pc:sldChg>
      <pc:sldChg chg="modSp mod ord">
        <pc:chgData name="Koivisto Satu" userId="32bf8620-56da-4c58-8990-ce2c39fa6ec6" providerId="ADAL" clId="{51E25128-363A-41FB-B3CC-3219C78FC9BF}" dt="2023-01-12T08:47:44.269" v="48699" actId="255"/>
        <pc:sldMkLst>
          <pc:docMk/>
          <pc:sldMk cId="3403226765" sldId="300"/>
        </pc:sldMkLst>
        <pc:spChg chg="mod">
          <ac:chgData name="Koivisto Satu" userId="32bf8620-56da-4c58-8990-ce2c39fa6ec6" providerId="ADAL" clId="{51E25128-363A-41FB-B3CC-3219C78FC9BF}" dt="2023-01-12T08:47:44.269" v="48699" actId="255"/>
          <ac:spMkLst>
            <pc:docMk/>
            <pc:sldMk cId="3403226765" sldId="300"/>
            <ac:spMk id="4" creationId="{1D65A9DF-C157-4FBF-8371-68B9A2792AA6}"/>
          </ac:spMkLst>
        </pc:spChg>
        <pc:spChg chg="mod">
          <ac:chgData name="Koivisto Satu" userId="32bf8620-56da-4c58-8990-ce2c39fa6ec6" providerId="ADAL" clId="{51E25128-363A-41FB-B3CC-3219C78FC9BF}" dt="2023-01-12T08:38:11.688" v="48645" actId="255"/>
          <ac:spMkLst>
            <pc:docMk/>
            <pc:sldMk cId="3403226765" sldId="300"/>
            <ac:spMk id="5" creationId="{AA33F73F-2355-49D7-8241-7FF9D2D68301}"/>
          </ac:spMkLst>
        </pc:spChg>
      </pc:sldChg>
      <pc:sldChg chg="modSp new mod">
        <pc:chgData name="Koivisto Satu" userId="32bf8620-56da-4c58-8990-ce2c39fa6ec6" providerId="ADAL" clId="{51E25128-363A-41FB-B3CC-3219C78FC9BF}" dt="2023-01-12T11:37:09.296" v="49739" actId="20577"/>
        <pc:sldMkLst>
          <pc:docMk/>
          <pc:sldMk cId="2325513960" sldId="301"/>
        </pc:sldMkLst>
        <pc:spChg chg="mod">
          <ac:chgData name="Koivisto Satu" userId="32bf8620-56da-4c58-8990-ce2c39fa6ec6" providerId="ADAL" clId="{51E25128-363A-41FB-B3CC-3219C78FC9BF}" dt="2022-12-15T09:55:40.766" v="25752" actId="20577"/>
          <ac:spMkLst>
            <pc:docMk/>
            <pc:sldMk cId="2325513960" sldId="301"/>
            <ac:spMk id="2" creationId="{933042EB-9B55-47B5-B9F7-04F8FB7B10AF}"/>
          </ac:spMkLst>
        </pc:spChg>
        <pc:spChg chg="mod">
          <ac:chgData name="Koivisto Satu" userId="32bf8620-56da-4c58-8990-ce2c39fa6ec6" providerId="ADAL" clId="{51E25128-363A-41FB-B3CC-3219C78FC9BF}" dt="2023-01-12T11:37:09.296" v="49739" actId="20577"/>
          <ac:spMkLst>
            <pc:docMk/>
            <pc:sldMk cId="2325513960" sldId="301"/>
            <ac:spMk id="3" creationId="{39507C19-39C8-490B-8AD9-956CECC0DE65}"/>
          </ac:spMkLst>
        </pc:spChg>
      </pc:sldChg>
      <pc:sldChg chg="modSp new del mod ord">
        <pc:chgData name="Koivisto Satu" userId="32bf8620-56da-4c58-8990-ce2c39fa6ec6" providerId="ADAL" clId="{51E25128-363A-41FB-B3CC-3219C78FC9BF}" dt="2022-12-21T12:55:58.010" v="31286" actId="2696"/>
        <pc:sldMkLst>
          <pc:docMk/>
          <pc:sldMk cId="1626501851" sldId="302"/>
        </pc:sldMkLst>
        <pc:spChg chg="mod">
          <ac:chgData name="Koivisto Satu" userId="32bf8620-56da-4c58-8990-ce2c39fa6ec6" providerId="ADAL" clId="{51E25128-363A-41FB-B3CC-3219C78FC9BF}" dt="2022-12-21T12:54:41.857" v="31259" actId="21"/>
          <ac:spMkLst>
            <pc:docMk/>
            <pc:sldMk cId="1626501851" sldId="302"/>
            <ac:spMk id="3" creationId="{60C7CBAB-2A76-4727-B3E1-12EA8CC35D3D}"/>
          </ac:spMkLst>
        </pc:spChg>
      </pc:sldChg>
      <pc:sldChg chg="modSp new mod ord">
        <pc:chgData name="Koivisto Satu" userId="32bf8620-56da-4c58-8990-ce2c39fa6ec6" providerId="ADAL" clId="{51E25128-363A-41FB-B3CC-3219C78FC9BF}" dt="2023-02-10T11:20:26.765" v="54741" actId="20577"/>
        <pc:sldMkLst>
          <pc:docMk/>
          <pc:sldMk cId="1188775471" sldId="303"/>
        </pc:sldMkLst>
        <pc:spChg chg="mod">
          <ac:chgData name="Koivisto Satu" userId="32bf8620-56da-4c58-8990-ce2c39fa6ec6" providerId="ADAL" clId="{51E25128-363A-41FB-B3CC-3219C78FC9BF}" dt="2023-01-03T09:48:45.017" v="41977" actId="20577"/>
          <ac:spMkLst>
            <pc:docMk/>
            <pc:sldMk cId="1188775471" sldId="303"/>
            <ac:spMk id="2" creationId="{823608DF-0349-4B21-B9E9-314E40CFAD9D}"/>
          </ac:spMkLst>
        </pc:spChg>
        <pc:spChg chg="mod">
          <ac:chgData name="Koivisto Satu" userId="32bf8620-56da-4c58-8990-ce2c39fa6ec6" providerId="ADAL" clId="{51E25128-363A-41FB-B3CC-3219C78FC9BF}" dt="2023-02-10T11:20:26.765" v="54741" actId="20577"/>
          <ac:spMkLst>
            <pc:docMk/>
            <pc:sldMk cId="1188775471" sldId="303"/>
            <ac:spMk id="3" creationId="{7F616716-CF4F-4243-9DF7-D6D746F73722}"/>
          </ac:spMkLst>
        </pc:spChg>
      </pc:sldChg>
      <pc:sldChg chg="modSp new mod">
        <pc:chgData name="Koivisto Satu" userId="32bf8620-56da-4c58-8990-ce2c39fa6ec6" providerId="ADAL" clId="{51E25128-363A-41FB-B3CC-3219C78FC9BF}" dt="2023-01-12T08:47:31.791" v="48698" actId="255"/>
        <pc:sldMkLst>
          <pc:docMk/>
          <pc:sldMk cId="3793057478" sldId="304"/>
        </pc:sldMkLst>
        <pc:spChg chg="mod">
          <ac:chgData name="Koivisto Satu" userId="32bf8620-56da-4c58-8990-ce2c39fa6ec6" providerId="ADAL" clId="{51E25128-363A-41FB-B3CC-3219C78FC9BF}" dt="2023-01-12T08:47:31.791" v="48698" actId="255"/>
          <ac:spMkLst>
            <pc:docMk/>
            <pc:sldMk cId="3793057478" sldId="304"/>
            <ac:spMk id="2" creationId="{4DC9858E-1AA3-44C8-BD62-BF4369B94387}"/>
          </ac:spMkLst>
        </pc:spChg>
        <pc:spChg chg="mod">
          <ac:chgData name="Koivisto Satu" userId="32bf8620-56da-4c58-8990-ce2c39fa6ec6" providerId="ADAL" clId="{51E25128-363A-41FB-B3CC-3219C78FC9BF}" dt="2023-01-12T08:37:11.065" v="48638" actId="255"/>
          <ac:spMkLst>
            <pc:docMk/>
            <pc:sldMk cId="3793057478" sldId="304"/>
            <ac:spMk id="3" creationId="{CAA060EB-572B-4553-88FE-189DFAC31BB1}"/>
          </ac:spMkLst>
        </pc:spChg>
      </pc:sldChg>
      <pc:sldChg chg="modSp new mod">
        <pc:chgData name="Koivisto Satu" userId="32bf8620-56da-4c58-8990-ce2c39fa6ec6" providerId="ADAL" clId="{51E25128-363A-41FB-B3CC-3219C78FC9BF}" dt="2023-02-10T11:25:07.116" v="54895" actId="20577"/>
        <pc:sldMkLst>
          <pc:docMk/>
          <pc:sldMk cId="1438259299" sldId="305"/>
        </pc:sldMkLst>
        <pc:spChg chg="mod">
          <ac:chgData name="Koivisto Satu" userId="32bf8620-56da-4c58-8990-ce2c39fa6ec6" providerId="ADAL" clId="{51E25128-363A-41FB-B3CC-3219C78FC9BF}" dt="2022-12-23T08:55:12.835" v="37040" actId="20577"/>
          <ac:spMkLst>
            <pc:docMk/>
            <pc:sldMk cId="1438259299" sldId="305"/>
            <ac:spMk id="2" creationId="{2961BAE4-31DD-4F32-9AC1-D25DF7DCC68E}"/>
          </ac:spMkLst>
        </pc:spChg>
        <pc:spChg chg="mod">
          <ac:chgData name="Koivisto Satu" userId="32bf8620-56da-4c58-8990-ce2c39fa6ec6" providerId="ADAL" clId="{51E25128-363A-41FB-B3CC-3219C78FC9BF}" dt="2023-02-10T11:25:07.116" v="54895" actId="20577"/>
          <ac:spMkLst>
            <pc:docMk/>
            <pc:sldMk cId="1438259299" sldId="305"/>
            <ac:spMk id="3" creationId="{4FBDB434-A1E3-4B43-A52A-0982F7550E90}"/>
          </ac:spMkLst>
        </pc:spChg>
      </pc:sldChg>
      <pc:sldChg chg="modSp new mod">
        <pc:chgData name="Koivisto Satu" userId="32bf8620-56da-4c58-8990-ce2c39fa6ec6" providerId="ADAL" clId="{51E25128-363A-41FB-B3CC-3219C78FC9BF}" dt="2023-01-18T11:19:57.916" v="52278" actId="20577"/>
        <pc:sldMkLst>
          <pc:docMk/>
          <pc:sldMk cId="3038711329" sldId="306"/>
        </pc:sldMkLst>
        <pc:spChg chg="mod">
          <ac:chgData name="Koivisto Satu" userId="32bf8620-56da-4c58-8990-ce2c39fa6ec6" providerId="ADAL" clId="{51E25128-363A-41FB-B3CC-3219C78FC9BF}" dt="2022-11-17T13:20:36.397" v="6138" actId="20577"/>
          <ac:spMkLst>
            <pc:docMk/>
            <pc:sldMk cId="3038711329" sldId="306"/>
            <ac:spMk id="2" creationId="{11499ED2-BA29-424C-8E11-CF91D8528EEA}"/>
          </ac:spMkLst>
        </pc:spChg>
        <pc:spChg chg="mod">
          <ac:chgData name="Koivisto Satu" userId="32bf8620-56da-4c58-8990-ce2c39fa6ec6" providerId="ADAL" clId="{51E25128-363A-41FB-B3CC-3219C78FC9BF}" dt="2023-01-18T11:19:57.916" v="52278" actId="20577"/>
          <ac:spMkLst>
            <pc:docMk/>
            <pc:sldMk cId="3038711329" sldId="306"/>
            <ac:spMk id="3" creationId="{93693EB2-EE2D-4C51-89FC-A91C0CD11CB3}"/>
          </ac:spMkLst>
        </pc:spChg>
      </pc:sldChg>
      <pc:sldChg chg="addSp modSp new mod">
        <pc:chgData name="Koivisto Satu" userId="32bf8620-56da-4c58-8990-ce2c39fa6ec6" providerId="ADAL" clId="{51E25128-363A-41FB-B3CC-3219C78FC9BF}" dt="2023-01-13T10:45:39.205" v="50697" actId="20577"/>
        <pc:sldMkLst>
          <pc:docMk/>
          <pc:sldMk cId="224425884" sldId="307"/>
        </pc:sldMkLst>
        <pc:spChg chg="mod">
          <ac:chgData name="Koivisto Satu" userId="32bf8620-56da-4c58-8990-ce2c39fa6ec6" providerId="ADAL" clId="{51E25128-363A-41FB-B3CC-3219C78FC9BF}" dt="2023-01-13T10:45:39.205" v="50697" actId="20577"/>
          <ac:spMkLst>
            <pc:docMk/>
            <pc:sldMk cId="224425884" sldId="307"/>
            <ac:spMk id="2" creationId="{F1CD8C73-DF24-4CCB-9FD5-02DDF8519E37}"/>
          </ac:spMkLst>
        </pc:spChg>
        <pc:spChg chg="mod">
          <ac:chgData name="Koivisto Satu" userId="32bf8620-56da-4c58-8990-ce2c39fa6ec6" providerId="ADAL" clId="{51E25128-363A-41FB-B3CC-3219C78FC9BF}" dt="2023-01-05T08:01:45.188" v="42802"/>
          <ac:spMkLst>
            <pc:docMk/>
            <pc:sldMk cId="224425884" sldId="307"/>
            <ac:spMk id="3" creationId="{F6E58A74-6E0C-459A-A67E-7DC96CD43666}"/>
          </ac:spMkLst>
        </pc:spChg>
        <pc:spChg chg="add mod ord">
          <ac:chgData name="Koivisto Satu" userId="32bf8620-56da-4c58-8990-ce2c39fa6ec6" providerId="ADAL" clId="{51E25128-363A-41FB-B3CC-3219C78FC9BF}" dt="2022-11-29T11:30:59.267" v="9561" actId="13244"/>
          <ac:spMkLst>
            <pc:docMk/>
            <pc:sldMk cId="224425884" sldId="307"/>
            <ac:spMk id="4" creationId="{A9EEF399-5966-5F63-5406-266432252D85}"/>
          </ac:spMkLst>
        </pc:spChg>
      </pc:sldChg>
      <pc:sldChg chg="modSp new mod">
        <pc:chgData name="Koivisto Satu" userId="32bf8620-56da-4c58-8990-ce2c39fa6ec6" providerId="ADAL" clId="{51E25128-363A-41FB-B3CC-3219C78FC9BF}" dt="2023-01-05T08:56:25.363" v="44006" actId="20577"/>
        <pc:sldMkLst>
          <pc:docMk/>
          <pc:sldMk cId="2801495365" sldId="308"/>
        </pc:sldMkLst>
        <pc:spChg chg="mod">
          <ac:chgData name="Koivisto Satu" userId="32bf8620-56da-4c58-8990-ce2c39fa6ec6" providerId="ADAL" clId="{51E25128-363A-41FB-B3CC-3219C78FC9BF}" dt="2023-01-05T08:54:11.398" v="43921" actId="20577"/>
          <ac:spMkLst>
            <pc:docMk/>
            <pc:sldMk cId="2801495365" sldId="308"/>
            <ac:spMk id="2" creationId="{B6F10302-6894-4CBF-90C9-FB69EC3F2A8E}"/>
          </ac:spMkLst>
        </pc:spChg>
        <pc:spChg chg="mod">
          <ac:chgData name="Koivisto Satu" userId="32bf8620-56da-4c58-8990-ce2c39fa6ec6" providerId="ADAL" clId="{51E25128-363A-41FB-B3CC-3219C78FC9BF}" dt="2023-01-05T08:56:25.363" v="44006" actId="20577"/>
          <ac:spMkLst>
            <pc:docMk/>
            <pc:sldMk cId="2801495365" sldId="308"/>
            <ac:spMk id="3" creationId="{ACC8330E-A728-4FB8-A778-EEEA312FA441}"/>
          </ac:spMkLst>
        </pc:spChg>
      </pc:sldChg>
      <pc:sldChg chg="modSp new mod ord">
        <pc:chgData name="Koivisto Satu" userId="32bf8620-56da-4c58-8990-ce2c39fa6ec6" providerId="ADAL" clId="{51E25128-363A-41FB-B3CC-3219C78FC9BF}" dt="2023-02-06T13:25:29.337" v="54506" actId="20577"/>
        <pc:sldMkLst>
          <pc:docMk/>
          <pc:sldMk cId="3110320928" sldId="309"/>
        </pc:sldMkLst>
        <pc:spChg chg="mod">
          <ac:chgData name="Koivisto Satu" userId="32bf8620-56da-4c58-8990-ce2c39fa6ec6" providerId="ADAL" clId="{51E25128-363A-41FB-B3CC-3219C78FC9BF}" dt="2022-11-30T08:28:55.691" v="10537" actId="20577"/>
          <ac:spMkLst>
            <pc:docMk/>
            <pc:sldMk cId="3110320928" sldId="309"/>
            <ac:spMk id="2" creationId="{730702C4-EC9E-4254-A275-9AC8F3D4E9A4}"/>
          </ac:spMkLst>
        </pc:spChg>
        <pc:spChg chg="mod">
          <ac:chgData name="Koivisto Satu" userId="32bf8620-56da-4c58-8990-ce2c39fa6ec6" providerId="ADAL" clId="{51E25128-363A-41FB-B3CC-3219C78FC9BF}" dt="2023-02-06T13:25:29.337" v="54506" actId="20577"/>
          <ac:spMkLst>
            <pc:docMk/>
            <pc:sldMk cId="3110320928" sldId="309"/>
            <ac:spMk id="3" creationId="{619CAFD6-AED0-4C73-9C17-A938AD8D18F1}"/>
          </ac:spMkLst>
        </pc:spChg>
      </pc:sldChg>
      <pc:sldChg chg="modSp new mod">
        <pc:chgData name="Koivisto Satu" userId="32bf8620-56da-4c58-8990-ce2c39fa6ec6" providerId="ADAL" clId="{51E25128-363A-41FB-B3CC-3219C78FC9BF}" dt="2023-01-16T08:32:57.770" v="52068" actId="20577"/>
        <pc:sldMkLst>
          <pc:docMk/>
          <pc:sldMk cId="2132340725" sldId="310"/>
        </pc:sldMkLst>
        <pc:spChg chg="mod">
          <ac:chgData name="Koivisto Satu" userId="32bf8620-56da-4c58-8990-ce2c39fa6ec6" providerId="ADAL" clId="{51E25128-363A-41FB-B3CC-3219C78FC9BF}" dt="2022-11-17T13:54:20.394" v="6783" actId="20577"/>
          <ac:spMkLst>
            <pc:docMk/>
            <pc:sldMk cId="2132340725" sldId="310"/>
            <ac:spMk id="2" creationId="{B0505657-F08A-45C9-B12F-D204251F01C8}"/>
          </ac:spMkLst>
        </pc:spChg>
        <pc:spChg chg="mod">
          <ac:chgData name="Koivisto Satu" userId="32bf8620-56da-4c58-8990-ce2c39fa6ec6" providerId="ADAL" clId="{51E25128-363A-41FB-B3CC-3219C78FC9BF}" dt="2023-01-16T08:32:57.770" v="52068" actId="20577"/>
          <ac:spMkLst>
            <pc:docMk/>
            <pc:sldMk cId="2132340725" sldId="310"/>
            <ac:spMk id="3" creationId="{E7BF8D3B-D9B8-40F8-BFF9-6DACD642EAF1}"/>
          </ac:spMkLst>
        </pc:spChg>
      </pc:sldChg>
      <pc:sldChg chg="new del">
        <pc:chgData name="Koivisto Satu" userId="32bf8620-56da-4c58-8990-ce2c39fa6ec6" providerId="ADAL" clId="{51E25128-363A-41FB-B3CC-3219C78FC9BF}" dt="2022-11-11T11:38:22.644" v="1655" actId="2696"/>
        <pc:sldMkLst>
          <pc:docMk/>
          <pc:sldMk cId="573780472" sldId="311"/>
        </pc:sldMkLst>
      </pc:sldChg>
      <pc:sldChg chg="addSp delSp modSp new mod ord">
        <pc:chgData name="Koivisto Satu" userId="32bf8620-56da-4c58-8990-ce2c39fa6ec6" providerId="ADAL" clId="{51E25128-363A-41FB-B3CC-3219C78FC9BF}" dt="2023-01-12T08:37:56.716" v="48643" actId="255"/>
        <pc:sldMkLst>
          <pc:docMk/>
          <pc:sldMk cId="632282872" sldId="311"/>
        </pc:sldMkLst>
        <pc:spChg chg="mod">
          <ac:chgData name="Koivisto Satu" userId="32bf8620-56da-4c58-8990-ce2c39fa6ec6" providerId="ADAL" clId="{51E25128-363A-41FB-B3CC-3219C78FC9BF}" dt="2022-12-22T09:45:05.414" v="33602" actId="20577"/>
          <ac:spMkLst>
            <pc:docMk/>
            <pc:sldMk cId="632282872" sldId="311"/>
            <ac:spMk id="2" creationId="{46CF97AB-7564-4F62-985A-09686928D780}"/>
          </ac:spMkLst>
        </pc:spChg>
        <pc:spChg chg="mod">
          <ac:chgData name="Koivisto Satu" userId="32bf8620-56da-4c58-8990-ce2c39fa6ec6" providerId="ADAL" clId="{51E25128-363A-41FB-B3CC-3219C78FC9BF}" dt="2023-01-12T08:37:56.716" v="48643" actId="255"/>
          <ac:spMkLst>
            <pc:docMk/>
            <pc:sldMk cId="632282872" sldId="311"/>
            <ac:spMk id="3" creationId="{EE30F696-D825-4F52-B227-5107C6436EC1}"/>
          </ac:spMkLst>
        </pc:spChg>
        <pc:spChg chg="add del">
          <ac:chgData name="Koivisto Satu" userId="32bf8620-56da-4c58-8990-ce2c39fa6ec6" providerId="ADAL" clId="{51E25128-363A-41FB-B3CC-3219C78FC9BF}" dt="2022-11-11T11:41:07.176" v="1879" actId="22"/>
          <ac:spMkLst>
            <pc:docMk/>
            <pc:sldMk cId="632282872" sldId="311"/>
            <ac:spMk id="5" creationId="{F49D0560-24D5-44C5-8615-3B8B65791562}"/>
          </ac:spMkLst>
        </pc:spChg>
      </pc:sldChg>
      <pc:sldChg chg="modSp new mod ord">
        <pc:chgData name="Koivisto Satu" userId="32bf8620-56da-4c58-8990-ce2c39fa6ec6" providerId="ADAL" clId="{51E25128-363A-41FB-B3CC-3219C78FC9BF}" dt="2023-02-06T11:38:54.154" v="53122" actId="20577"/>
        <pc:sldMkLst>
          <pc:docMk/>
          <pc:sldMk cId="3498925639" sldId="312"/>
        </pc:sldMkLst>
        <pc:spChg chg="mod">
          <ac:chgData name="Koivisto Satu" userId="32bf8620-56da-4c58-8990-ce2c39fa6ec6" providerId="ADAL" clId="{51E25128-363A-41FB-B3CC-3219C78FC9BF}" dt="2022-12-22T07:44:56.879" v="32426" actId="20577"/>
          <ac:spMkLst>
            <pc:docMk/>
            <pc:sldMk cId="3498925639" sldId="312"/>
            <ac:spMk id="2" creationId="{ADD3647B-EE06-42F4-88E7-513E33D07F5E}"/>
          </ac:spMkLst>
        </pc:spChg>
        <pc:spChg chg="mod">
          <ac:chgData name="Koivisto Satu" userId="32bf8620-56da-4c58-8990-ce2c39fa6ec6" providerId="ADAL" clId="{51E25128-363A-41FB-B3CC-3219C78FC9BF}" dt="2023-02-06T11:38:54.154" v="53122" actId="20577"/>
          <ac:spMkLst>
            <pc:docMk/>
            <pc:sldMk cId="3498925639" sldId="312"/>
            <ac:spMk id="3" creationId="{050C9FB2-9BEB-402A-867D-E4DB0A69A848}"/>
          </ac:spMkLst>
        </pc:spChg>
      </pc:sldChg>
      <pc:sldChg chg="new del">
        <pc:chgData name="Koivisto Satu" userId="32bf8620-56da-4c58-8990-ce2c39fa6ec6" providerId="ADAL" clId="{51E25128-363A-41FB-B3CC-3219C78FC9BF}" dt="2022-11-11T11:43:58.004" v="2080" actId="2696"/>
        <pc:sldMkLst>
          <pc:docMk/>
          <pc:sldMk cId="468069392" sldId="313"/>
        </pc:sldMkLst>
      </pc:sldChg>
      <pc:sldChg chg="modSp new del mod ord">
        <pc:chgData name="Koivisto Satu" userId="32bf8620-56da-4c58-8990-ce2c39fa6ec6" providerId="ADAL" clId="{51E25128-363A-41FB-B3CC-3219C78FC9BF}" dt="2022-12-20T12:43:06.123" v="30571" actId="2696"/>
        <pc:sldMkLst>
          <pc:docMk/>
          <pc:sldMk cId="1217329611" sldId="313"/>
        </pc:sldMkLst>
        <pc:spChg chg="mod">
          <ac:chgData name="Koivisto Satu" userId="32bf8620-56da-4c58-8990-ce2c39fa6ec6" providerId="ADAL" clId="{51E25128-363A-41FB-B3CC-3219C78FC9BF}" dt="2022-12-20T12:42:54.686" v="30568" actId="21"/>
          <ac:spMkLst>
            <pc:docMk/>
            <pc:sldMk cId="1217329611" sldId="313"/>
            <ac:spMk id="3" creationId="{F1349C34-F991-4E81-8834-61CDAC3B67AB}"/>
          </ac:spMkLst>
        </pc:spChg>
      </pc:sldChg>
      <pc:sldChg chg="modSp new mod ord">
        <pc:chgData name="Koivisto Satu" userId="32bf8620-56da-4c58-8990-ce2c39fa6ec6" providerId="ADAL" clId="{51E25128-363A-41FB-B3CC-3219C78FC9BF}" dt="2023-02-06T09:18:01.752" v="52671" actId="20577"/>
        <pc:sldMkLst>
          <pc:docMk/>
          <pc:sldMk cId="3699978504" sldId="314"/>
        </pc:sldMkLst>
        <pc:spChg chg="mod">
          <ac:chgData name="Koivisto Satu" userId="32bf8620-56da-4c58-8990-ce2c39fa6ec6" providerId="ADAL" clId="{51E25128-363A-41FB-B3CC-3219C78FC9BF}" dt="2022-12-15T13:51:27.826" v="26367" actId="20577"/>
          <ac:spMkLst>
            <pc:docMk/>
            <pc:sldMk cId="3699978504" sldId="314"/>
            <ac:spMk id="2" creationId="{13C28E16-74CC-4C61-849A-71B73C8E9D76}"/>
          </ac:spMkLst>
        </pc:spChg>
        <pc:spChg chg="mod">
          <ac:chgData name="Koivisto Satu" userId="32bf8620-56da-4c58-8990-ce2c39fa6ec6" providerId="ADAL" clId="{51E25128-363A-41FB-B3CC-3219C78FC9BF}" dt="2023-02-06T09:18:01.752" v="52671" actId="20577"/>
          <ac:spMkLst>
            <pc:docMk/>
            <pc:sldMk cId="3699978504" sldId="314"/>
            <ac:spMk id="3" creationId="{83006881-227D-4D60-879C-934C5BB37C85}"/>
          </ac:spMkLst>
        </pc:spChg>
      </pc:sldChg>
      <pc:sldChg chg="modSp new mod">
        <pc:chgData name="Koivisto Satu" userId="32bf8620-56da-4c58-8990-ce2c39fa6ec6" providerId="ADAL" clId="{51E25128-363A-41FB-B3CC-3219C78FC9BF}" dt="2023-02-06T09:08:39.758" v="52570" actId="20577"/>
        <pc:sldMkLst>
          <pc:docMk/>
          <pc:sldMk cId="270075885" sldId="315"/>
        </pc:sldMkLst>
        <pc:spChg chg="mod">
          <ac:chgData name="Koivisto Satu" userId="32bf8620-56da-4c58-8990-ce2c39fa6ec6" providerId="ADAL" clId="{51E25128-363A-41FB-B3CC-3219C78FC9BF}" dt="2022-12-13T13:22:17.606" v="22810" actId="20577"/>
          <ac:spMkLst>
            <pc:docMk/>
            <pc:sldMk cId="270075885" sldId="315"/>
            <ac:spMk id="2" creationId="{CA4CC9EF-D826-4C32-B89D-4E33EE2C6406}"/>
          </ac:spMkLst>
        </pc:spChg>
        <pc:spChg chg="mod">
          <ac:chgData name="Koivisto Satu" userId="32bf8620-56da-4c58-8990-ce2c39fa6ec6" providerId="ADAL" clId="{51E25128-363A-41FB-B3CC-3219C78FC9BF}" dt="2023-02-06T09:08:39.758" v="52570" actId="20577"/>
          <ac:spMkLst>
            <pc:docMk/>
            <pc:sldMk cId="270075885" sldId="315"/>
            <ac:spMk id="3" creationId="{55CBA7BC-18F2-4543-8B2F-69FD2D4C0C3E}"/>
          </ac:spMkLst>
        </pc:spChg>
      </pc:sldChg>
      <pc:sldChg chg="modSp new del mod">
        <pc:chgData name="Koivisto Satu" userId="32bf8620-56da-4c58-8990-ce2c39fa6ec6" providerId="ADAL" clId="{51E25128-363A-41FB-B3CC-3219C78FC9BF}" dt="2022-11-11T12:22:16.509" v="2938" actId="2696"/>
        <pc:sldMkLst>
          <pc:docMk/>
          <pc:sldMk cId="463217971" sldId="316"/>
        </pc:sldMkLst>
        <pc:spChg chg="mod">
          <ac:chgData name="Koivisto Satu" userId="32bf8620-56da-4c58-8990-ce2c39fa6ec6" providerId="ADAL" clId="{51E25128-363A-41FB-B3CC-3219C78FC9BF}" dt="2022-11-11T12:21:03.735" v="2910" actId="20577"/>
          <ac:spMkLst>
            <pc:docMk/>
            <pc:sldMk cId="463217971" sldId="316"/>
            <ac:spMk id="2" creationId="{2F6971DC-29A1-4122-90CB-68EEF28CF851}"/>
          </ac:spMkLst>
        </pc:spChg>
      </pc:sldChg>
      <pc:sldChg chg="modSp new del mod">
        <pc:chgData name="Koivisto Satu" userId="32bf8620-56da-4c58-8990-ce2c39fa6ec6" providerId="ADAL" clId="{51E25128-363A-41FB-B3CC-3219C78FC9BF}" dt="2022-11-30T08:22:27.758" v="10360" actId="2696"/>
        <pc:sldMkLst>
          <pc:docMk/>
          <pc:sldMk cId="2686368061" sldId="316"/>
        </pc:sldMkLst>
        <pc:spChg chg="mod">
          <ac:chgData name="Koivisto Satu" userId="32bf8620-56da-4c58-8990-ce2c39fa6ec6" providerId="ADAL" clId="{51E25128-363A-41FB-B3CC-3219C78FC9BF}" dt="2022-11-29T13:44:07.835" v="10132" actId="20577"/>
          <ac:spMkLst>
            <pc:docMk/>
            <pc:sldMk cId="2686368061" sldId="316"/>
            <ac:spMk id="2" creationId="{8F96BCC7-1534-4862-A9DE-42E26CBCF9FB}"/>
          </ac:spMkLst>
        </pc:spChg>
        <pc:spChg chg="mod">
          <ac:chgData name="Koivisto Satu" userId="32bf8620-56da-4c58-8990-ce2c39fa6ec6" providerId="ADAL" clId="{51E25128-363A-41FB-B3CC-3219C78FC9BF}" dt="2022-11-11T12:36:12.723" v="3486" actId="21"/>
          <ac:spMkLst>
            <pc:docMk/>
            <pc:sldMk cId="2686368061" sldId="316"/>
            <ac:spMk id="3" creationId="{D4646C2E-F13B-4E00-8600-20978F050204}"/>
          </ac:spMkLst>
        </pc:spChg>
      </pc:sldChg>
      <pc:sldChg chg="addSp modSp new mod ord">
        <pc:chgData name="Koivisto Satu" userId="32bf8620-56da-4c58-8990-ce2c39fa6ec6" providerId="ADAL" clId="{51E25128-363A-41FB-B3CC-3219C78FC9BF}" dt="2023-02-10T11:34:37.752" v="55039" actId="20577"/>
        <pc:sldMkLst>
          <pc:docMk/>
          <pc:sldMk cId="2920647772" sldId="317"/>
        </pc:sldMkLst>
        <pc:spChg chg="mod">
          <ac:chgData name="Koivisto Satu" userId="32bf8620-56da-4c58-8990-ce2c39fa6ec6" providerId="ADAL" clId="{51E25128-363A-41FB-B3CC-3219C78FC9BF}" dt="2023-01-09T11:34:01.972" v="45557" actId="20577"/>
          <ac:spMkLst>
            <pc:docMk/>
            <pc:sldMk cId="2920647772" sldId="317"/>
            <ac:spMk id="2" creationId="{D747FEEB-A6B0-4003-ADBF-E0826DA08EA8}"/>
          </ac:spMkLst>
        </pc:spChg>
        <pc:spChg chg="mod">
          <ac:chgData name="Koivisto Satu" userId="32bf8620-56da-4c58-8990-ce2c39fa6ec6" providerId="ADAL" clId="{51E25128-363A-41FB-B3CC-3219C78FC9BF}" dt="2023-02-10T11:34:37.752" v="55039" actId="20577"/>
          <ac:spMkLst>
            <pc:docMk/>
            <pc:sldMk cId="2920647772" sldId="317"/>
            <ac:spMk id="3" creationId="{F34EEE6B-E454-4CC1-B19E-09AE9F20E8B7}"/>
          </ac:spMkLst>
        </pc:spChg>
        <pc:picChg chg="add mod">
          <ac:chgData name="Koivisto Satu" userId="32bf8620-56da-4c58-8990-ce2c39fa6ec6" providerId="ADAL" clId="{51E25128-363A-41FB-B3CC-3219C78FC9BF}" dt="2023-01-13T13:39:09.916" v="51956" actId="962"/>
          <ac:picMkLst>
            <pc:docMk/>
            <pc:sldMk cId="2920647772" sldId="317"/>
            <ac:picMk id="5" creationId="{20288463-77C1-DC56-F821-FAAA35E1023F}"/>
          </ac:picMkLst>
        </pc:picChg>
      </pc:sldChg>
      <pc:sldChg chg="new del">
        <pc:chgData name="Koivisto Satu" userId="32bf8620-56da-4c58-8990-ce2c39fa6ec6" providerId="ADAL" clId="{51E25128-363A-41FB-B3CC-3219C78FC9BF}" dt="2022-11-11T12:33:51.835" v="3294" actId="2696"/>
        <pc:sldMkLst>
          <pc:docMk/>
          <pc:sldMk cId="4183082866" sldId="317"/>
        </pc:sldMkLst>
      </pc:sldChg>
      <pc:sldChg chg="modSp new mod">
        <pc:chgData name="Koivisto Satu" userId="32bf8620-56da-4c58-8990-ce2c39fa6ec6" providerId="ADAL" clId="{51E25128-363A-41FB-B3CC-3219C78FC9BF}" dt="2023-01-12T08:38:20.121" v="48646" actId="255"/>
        <pc:sldMkLst>
          <pc:docMk/>
          <pc:sldMk cId="4053588261" sldId="318"/>
        </pc:sldMkLst>
        <pc:spChg chg="mod">
          <ac:chgData name="Koivisto Satu" userId="32bf8620-56da-4c58-8990-ce2c39fa6ec6" providerId="ADAL" clId="{51E25128-363A-41FB-B3CC-3219C78FC9BF}" dt="2022-12-13T11:26:02.888" v="21625" actId="20577"/>
          <ac:spMkLst>
            <pc:docMk/>
            <pc:sldMk cId="4053588261" sldId="318"/>
            <ac:spMk id="2" creationId="{5DAB4E90-D309-486C-BCE2-2918262CE057}"/>
          </ac:spMkLst>
        </pc:spChg>
        <pc:spChg chg="mod">
          <ac:chgData name="Koivisto Satu" userId="32bf8620-56da-4c58-8990-ce2c39fa6ec6" providerId="ADAL" clId="{51E25128-363A-41FB-B3CC-3219C78FC9BF}" dt="2023-01-12T08:38:20.121" v="48646" actId="255"/>
          <ac:spMkLst>
            <pc:docMk/>
            <pc:sldMk cId="4053588261" sldId="318"/>
            <ac:spMk id="3" creationId="{40290237-45CA-448F-9021-CF4B7180A6B6}"/>
          </ac:spMkLst>
        </pc:spChg>
      </pc:sldChg>
      <pc:sldChg chg="modSp new mod">
        <pc:chgData name="Koivisto Satu" userId="32bf8620-56da-4c58-8990-ce2c39fa6ec6" providerId="ADAL" clId="{51E25128-363A-41FB-B3CC-3219C78FC9BF}" dt="2022-11-17T13:25:25.354" v="6222" actId="20577"/>
        <pc:sldMkLst>
          <pc:docMk/>
          <pc:sldMk cId="3242611067" sldId="319"/>
        </pc:sldMkLst>
        <pc:spChg chg="mod">
          <ac:chgData name="Koivisto Satu" userId="32bf8620-56da-4c58-8990-ce2c39fa6ec6" providerId="ADAL" clId="{51E25128-363A-41FB-B3CC-3219C78FC9BF}" dt="2022-11-17T13:25:25.354" v="6222" actId="20577"/>
          <ac:spMkLst>
            <pc:docMk/>
            <pc:sldMk cId="3242611067" sldId="319"/>
            <ac:spMk id="2" creationId="{2483D04C-C870-400F-89B9-548D43135E58}"/>
          </ac:spMkLst>
        </pc:spChg>
      </pc:sldChg>
      <pc:sldChg chg="modSp new mod">
        <pc:chgData name="Koivisto Satu" userId="32bf8620-56da-4c58-8990-ce2c39fa6ec6" providerId="ADAL" clId="{51E25128-363A-41FB-B3CC-3219C78FC9BF}" dt="2023-02-10T11:30:10.888" v="54975" actId="20577"/>
        <pc:sldMkLst>
          <pc:docMk/>
          <pc:sldMk cId="3878940291" sldId="320"/>
        </pc:sldMkLst>
        <pc:spChg chg="mod">
          <ac:chgData name="Koivisto Satu" userId="32bf8620-56da-4c58-8990-ce2c39fa6ec6" providerId="ADAL" clId="{51E25128-363A-41FB-B3CC-3219C78FC9BF}" dt="2022-11-17T13:24:59.959" v="6201" actId="20577"/>
          <ac:spMkLst>
            <pc:docMk/>
            <pc:sldMk cId="3878940291" sldId="320"/>
            <ac:spMk id="2" creationId="{DDC14E9E-DE16-4E16-92EA-9A3900BAD713}"/>
          </ac:spMkLst>
        </pc:spChg>
        <pc:spChg chg="mod">
          <ac:chgData name="Koivisto Satu" userId="32bf8620-56da-4c58-8990-ce2c39fa6ec6" providerId="ADAL" clId="{51E25128-363A-41FB-B3CC-3219C78FC9BF}" dt="2023-02-10T11:30:10.888" v="54975" actId="20577"/>
          <ac:spMkLst>
            <pc:docMk/>
            <pc:sldMk cId="3878940291" sldId="320"/>
            <ac:spMk id="3" creationId="{4F08BF0D-74E4-48CB-B742-887F3DED63C4}"/>
          </ac:spMkLst>
        </pc:spChg>
      </pc:sldChg>
      <pc:sldChg chg="modSp new mod">
        <pc:chgData name="Koivisto Satu" userId="32bf8620-56da-4c58-8990-ce2c39fa6ec6" providerId="ADAL" clId="{51E25128-363A-41FB-B3CC-3219C78FC9BF}" dt="2023-02-10T11:25:18.487" v="54897" actId="20577"/>
        <pc:sldMkLst>
          <pc:docMk/>
          <pc:sldMk cId="1450995621" sldId="321"/>
        </pc:sldMkLst>
        <pc:spChg chg="mod">
          <ac:chgData name="Koivisto Satu" userId="32bf8620-56da-4c58-8990-ce2c39fa6ec6" providerId="ADAL" clId="{51E25128-363A-41FB-B3CC-3219C78FC9BF}" dt="2022-12-23T08:56:36.724" v="37084" actId="20577"/>
          <ac:spMkLst>
            <pc:docMk/>
            <pc:sldMk cId="1450995621" sldId="321"/>
            <ac:spMk id="2" creationId="{20E728FF-555C-C3EF-87F4-A2B7993F672B}"/>
          </ac:spMkLst>
        </pc:spChg>
        <pc:spChg chg="mod">
          <ac:chgData name="Koivisto Satu" userId="32bf8620-56da-4c58-8990-ce2c39fa6ec6" providerId="ADAL" clId="{51E25128-363A-41FB-B3CC-3219C78FC9BF}" dt="2023-02-10T11:25:18.487" v="54897" actId="20577"/>
          <ac:spMkLst>
            <pc:docMk/>
            <pc:sldMk cId="1450995621" sldId="321"/>
            <ac:spMk id="3" creationId="{AD23D615-0D36-28E6-E698-245CBA55B87F}"/>
          </ac:spMkLst>
        </pc:spChg>
      </pc:sldChg>
      <pc:sldChg chg="modSp new mod">
        <pc:chgData name="Koivisto Satu" userId="32bf8620-56da-4c58-8990-ce2c39fa6ec6" providerId="ADAL" clId="{51E25128-363A-41FB-B3CC-3219C78FC9BF}" dt="2023-01-16T08:35:18.629" v="52071" actId="20577"/>
        <pc:sldMkLst>
          <pc:docMk/>
          <pc:sldMk cId="2442555153" sldId="322"/>
        </pc:sldMkLst>
        <pc:spChg chg="mod">
          <ac:chgData name="Koivisto Satu" userId="32bf8620-56da-4c58-8990-ce2c39fa6ec6" providerId="ADAL" clId="{51E25128-363A-41FB-B3CC-3219C78FC9BF}" dt="2023-01-03T11:24:39.010" v="42366" actId="20577"/>
          <ac:spMkLst>
            <pc:docMk/>
            <pc:sldMk cId="2442555153" sldId="322"/>
            <ac:spMk id="2" creationId="{1C61C553-D970-1109-9D6A-DE42A50DC2E3}"/>
          </ac:spMkLst>
        </pc:spChg>
        <pc:spChg chg="mod">
          <ac:chgData name="Koivisto Satu" userId="32bf8620-56da-4c58-8990-ce2c39fa6ec6" providerId="ADAL" clId="{51E25128-363A-41FB-B3CC-3219C78FC9BF}" dt="2023-01-16T08:35:18.629" v="52071" actId="20577"/>
          <ac:spMkLst>
            <pc:docMk/>
            <pc:sldMk cId="2442555153" sldId="322"/>
            <ac:spMk id="3" creationId="{4C0F2E06-5AB9-5599-610F-578B42C9F565}"/>
          </ac:spMkLst>
        </pc:spChg>
      </pc:sldChg>
      <pc:sldChg chg="modSp new mod ord">
        <pc:chgData name="Koivisto Satu" userId="32bf8620-56da-4c58-8990-ce2c39fa6ec6" providerId="ADAL" clId="{51E25128-363A-41FB-B3CC-3219C78FC9BF}" dt="2023-01-13T11:46:49.757" v="51163" actId="20577"/>
        <pc:sldMkLst>
          <pc:docMk/>
          <pc:sldMk cId="17301189" sldId="323"/>
        </pc:sldMkLst>
        <pc:spChg chg="mod">
          <ac:chgData name="Koivisto Satu" userId="32bf8620-56da-4c58-8990-ce2c39fa6ec6" providerId="ADAL" clId="{51E25128-363A-41FB-B3CC-3219C78FC9BF}" dt="2023-01-12T06:54:44.178" v="48619" actId="20577"/>
          <ac:spMkLst>
            <pc:docMk/>
            <pc:sldMk cId="17301189" sldId="323"/>
            <ac:spMk id="2" creationId="{3D0BFC15-1821-78AE-DB3D-FBE2491FD51E}"/>
          </ac:spMkLst>
        </pc:spChg>
        <pc:spChg chg="mod">
          <ac:chgData name="Koivisto Satu" userId="32bf8620-56da-4c58-8990-ce2c39fa6ec6" providerId="ADAL" clId="{51E25128-363A-41FB-B3CC-3219C78FC9BF}" dt="2023-01-13T11:46:49.757" v="51163" actId="20577"/>
          <ac:spMkLst>
            <pc:docMk/>
            <pc:sldMk cId="17301189" sldId="323"/>
            <ac:spMk id="3" creationId="{E51E149E-C293-9F87-ACA9-0E0C668EF1CA}"/>
          </ac:spMkLst>
        </pc:spChg>
      </pc:sldChg>
      <pc:sldChg chg="modSp new mod">
        <pc:chgData name="Koivisto Satu" userId="32bf8620-56da-4c58-8990-ce2c39fa6ec6" providerId="ADAL" clId="{51E25128-363A-41FB-B3CC-3219C78FC9BF}" dt="2023-01-13T12:09:50.732" v="51398" actId="20577"/>
        <pc:sldMkLst>
          <pc:docMk/>
          <pc:sldMk cId="1428652162" sldId="324"/>
        </pc:sldMkLst>
        <pc:spChg chg="mod">
          <ac:chgData name="Koivisto Satu" userId="32bf8620-56da-4c58-8990-ce2c39fa6ec6" providerId="ADAL" clId="{51E25128-363A-41FB-B3CC-3219C78FC9BF}" dt="2022-12-22T08:53:03.912" v="33057" actId="20577"/>
          <ac:spMkLst>
            <pc:docMk/>
            <pc:sldMk cId="1428652162" sldId="324"/>
            <ac:spMk id="2" creationId="{0133EBE1-640C-A1D4-A0E7-5B6854AB184B}"/>
          </ac:spMkLst>
        </pc:spChg>
        <pc:spChg chg="mod">
          <ac:chgData name="Koivisto Satu" userId="32bf8620-56da-4c58-8990-ce2c39fa6ec6" providerId="ADAL" clId="{51E25128-363A-41FB-B3CC-3219C78FC9BF}" dt="2023-01-13T12:09:50.732" v="51398" actId="20577"/>
          <ac:spMkLst>
            <pc:docMk/>
            <pc:sldMk cId="1428652162" sldId="324"/>
            <ac:spMk id="3" creationId="{4AFD7A7D-E7A4-404F-3E56-BC903F209226}"/>
          </ac:spMkLst>
        </pc:spChg>
      </pc:sldChg>
      <pc:sldChg chg="modSp new del mod ord">
        <pc:chgData name="Koivisto Satu" userId="32bf8620-56da-4c58-8990-ce2c39fa6ec6" providerId="ADAL" clId="{51E25128-363A-41FB-B3CC-3219C78FC9BF}" dt="2022-12-22T07:45:00.450" v="32427" actId="2696"/>
        <pc:sldMkLst>
          <pc:docMk/>
          <pc:sldMk cId="3314043759" sldId="325"/>
        </pc:sldMkLst>
        <pc:spChg chg="mod">
          <ac:chgData name="Koivisto Satu" userId="32bf8620-56da-4c58-8990-ce2c39fa6ec6" providerId="ADAL" clId="{51E25128-363A-41FB-B3CC-3219C78FC9BF}" dt="2022-11-22T13:20:30.633" v="8194" actId="20577"/>
          <ac:spMkLst>
            <pc:docMk/>
            <pc:sldMk cId="3314043759" sldId="325"/>
            <ac:spMk id="2" creationId="{4946F5CF-E3CE-A623-DA37-B1BA3D24AFC8}"/>
          </ac:spMkLst>
        </pc:spChg>
        <pc:spChg chg="mod">
          <ac:chgData name="Koivisto Satu" userId="32bf8620-56da-4c58-8990-ce2c39fa6ec6" providerId="ADAL" clId="{51E25128-363A-41FB-B3CC-3219C78FC9BF}" dt="2022-12-22T07:44:30.112" v="32391" actId="21"/>
          <ac:spMkLst>
            <pc:docMk/>
            <pc:sldMk cId="3314043759" sldId="325"/>
            <ac:spMk id="3" creationId="{DDDFDEF5-287C-D14F-D177-B04C98F2D226}"/>
          </ac:spMkLst>
        </pc:spChg>
      </pc:sldChg>
      <pc:sldChg chg="new del">
        <pc:chgData name="Koivisto Satu" userId="32bf8620-56da-4c58-8990-ce2c39fa6ec6" providerId="ADAL" clId="{51E25128-363A-41FB-B3CC-3219C78FC9BF}" dt="2022-11-29T10:48:43.558" v="9034" actId="2696"/>
        <pc:sldMkLst>
          <pc:docMk/>
          <pc:sldMk cId="1815312669" sldId="326"/>
        </pc:sldMkLst>
      </pc:sldChg>
      <pc:sldChg chg="modSp new mod">
        <pc:chgData name="Koivisto Satu" userId="32bf8620-56da-4c58-8990-ce2c39fa6ec6" providerId="ADAL" clId="{51E25128-363A-41FB-B3CC-3219C78FC9BF}" dt="2023-01-05T08:51:55.971" v="43857" actId="20577"/>
        <pc:sldMkLst>
          <pc:docMk/>
          <pc:sldMk cId="2351692484" sldId="326"/>
        </pc:sldMkLst>
        <pc:spChg chg="mod">
          <ac:chgData name="Koivisto Satu" userId="32bf8620-56da-4c58-8990-ce2c39fa6ec6" providerId="ADAL" clId="{51E25128-363A-41FB-B3CC-3219C78FC9BF}" dt="2023-01-05T08:51:55.971" v="43857" actId="20577"/>
          <ac:spMkLst>
            <pc:docMk/>
            <pc:sldMk cId="2351692484" sldId="326"/>
            <ac:spMk id="2" creationId="{4CE1E962-25E3-5F93-0546-CF5A605B7B3B}"/>
          </ac:spMkLst>
        </pc:spChg>
        <pc:spChg chg="mod">
          <ac:chgData name="Koivisto Satu" userId="32bf8620-56da-4c58-8990-ce2c39fa6ec6" providerId="ADAL" clId="{51E25128-363A-41FB-B3CC-3219C78FC9BF}" dt="2022-11-29T11:21:46.348" v="9292" actId="20577"/>
          <ac:spMkLst>
            <pc:docMk/>
            <pc:sldMk cId="2351692484" sldId="326"/>
            <ac:spMk id="3" creationId="{683F6DB4-8248-B715-DD77-62C7B14C3461}"/>
          </ac:spMkLst>
        </pc:spChg>
      </pc:sldChg>
      <pc:sldChg chg="modSp new mod">
        <pc:chgData name="Koivisto Satu" userId="32bf8620-56da-4c58-8990-ce2c39fa6ec6" providerId="ADAL" clId="{51E25128-363A-41FB-B3CC-3219C78FC9BF}" dt="2023-01-13T12:13:12.298" v="51411" actId="20577"/>
        <pc:sldMkLst>
          <pc:docMk/>
          <pc:sldMk cId="1410382001" sldId="327"/>
        </pc:sldMkLst>
        <pc:spChg chg="mod">
          <ac:chgData name="Koivisto Satu" userId="32bf8620-56da-4c58-8990-ce2c39fa6ec6" providerId="ADAL" clId="{51E25128-363A-41FB-B3CC-3219C78FC9BF}" dt="2023-01-05T08:54:15.230" v="43929" actId="20577"/>
          <ac:spMkLst>
            <pc:docMk/>
            <pc:sldMk cId="1410382001" sldId="327"/>
            <ac:spMk id="2" creationId="{D16CA666-9959-BD06-5F53-B2A1A76D7CCC}"/>
          </ac:spMkLst>
        </pc:spChg>
        <pc:spChg chg="mod">
          <ac:chgData name="Koivisto Satu" userId="32bf8620-56da-4c58-8990-ce2c39fa6ec6" providerId="ADAL" clId="{51E25128-363A-41FB-B3CC-3219C78FC9BF}" dt="2023-01-13T12:13:12.298" v="51411" actId="20577"/>
          <ac:spMkLst>
            <pc:docMk/>
            <pc:sldMk cId="1410382001" sldId="327"/>
            <ac:spMk id="3" creationId="{101EEEBF-4033-4F43-85C8-994B0A538D25}"/>
          </ac:spMkLst>
        </pc:spChg>
      </pc:sldChg>
      <pc:sldChg chg="new del">
        <pc:chgData name="Koivisto Satu" userId="32bf8620-56da-4c58-8990-ce2c39fa6ec6" providerId="ADAL" clId="{51E25128-363A-41FB-B3CC-3219C78FC9BF}" dt="2022-11-29T11:24:34.563" v="9310" actId="680"/>
        <pc:sldMkLst>
          <pc:docMk/>
          <pc:sldMk cId="1629649051" sldId="327"/>
        </pc:sldMkLst>
      </pc:sldChg>
      <pc:sldChg chg="modSp new del mod">
        <pc:chgData name="Koivisto Satu" userId="32bf8620-56da-4c58-8990-ce2c39fa6ec6" providerId="ADAL" clId="{51E25128-363A-41FB-B3CC-3219C78FC9BF}" dt="2022-12-12T11:35:12.267" v="20053" actId="2696"/>
        <pc:sldMkLst>
          <pc:docMk/>
          <pc:sldMk cId="1914926464" sldId="328"/>
        </pc:sldMkLst>
        <pc:spChg chg="mod">
          <ac:chgData name="Koivisto Satu" userId="32bf8620-56da-4c58-8990-ce2c39fa6ec6" providerId="ADAL" clId="{51E25128-363A-41FB-B3CC-3219C78FC9BF}" dt="2022-11-30T14:00:30.288" v="11971" actId="20577"/>
          <ac:spMkLst>
            <pc:docMk/>
            <pc:sldMk cId="1914926464" sldId="328"/>
            <ac:spMk id="2" creationId="{63F1000C-2F36-1D31-2053-AF785AA9F345}"/>
          </ac:spMkLst>
        </pc:spChg>
        <pc:spChg chg="mod">
          <ac:chgData name="Koivisto Satu" userId="32bf8620-56da-4c58-8990-ce2c39fa6ec6" providerId="ADAL" clId="{51E25128-363A-41FB-B3CC-3219C78FC9BF}" dt="2022-12-12T11:34:58.880" v="20049" actId="21"/>
          <ac:spMkLst>
            <pc:docMk/>
            <pc:sldMk cId="1914926464" sldId="328"/>
            <ac:spMk id="3" creationId="{CC0A04EF-B59A-40E5-F567-0446FCCD5A05}"/>
          </ac:spMkLst>
        </pc:spChg>
      </pc:sldChg>
      <pc:sldChg chg="modSp new mod ord">
        <pc:chgData name="Koivisto Satu" userId="32bf8620-56da-4c58-8990-ce2c39fa6ec6" providerId="ADAL" clId="{51E25128-363A-41FB-B3CC-3219C78FC9BF}" dt="2023-02-10T11:21:04.868" v="54768" actId="20577"/>
        <pc:sldMkLst>
          <pc:docMk/>
          <pc:sldMk cId="2988045783" sldId="329"/>
        </pc:sldMkLst>
        <pc:spChg chg="mod">
          <ac:chgData name="Koivisto Satu" userId="32bf8620-56da-4c58-8990-ce2c39fa6ec6" providerId="ADAL" clId="{51E25128-363A-41FB-B3CC-3219C78FC9BF}" dt="2023-01-03T09:48:51.666" v="41998" actId="20577"/>
          <ac:spMkLst>
            <pc:docMk/>
            <pc:sldMk cId="2988045783" sldId="329"/>
            <ac:spMk id="2" creationId="{8D00A107-B115-BDF9-F339-AA3B58B06FB3}"/>
          </ac:spMkLst>
        </pc:spChg>
        <pc:spChg chg="mod">
          <ac:chgData name="Koivisto Satu" userId="32bf8620-56da-4c58-8990-ce2c39fa6ec6" providerId="ADAL" clId="{51E25128-363A-41FB-B3CC-3219C78FC9BF}" dt="2023-02-10T11:21:04.868" v="54768" actId="20577"/>
          <ac:spMkLst>
            <pc:docMk/>
            <pc:sldMk cId="2988045783" sldId="329"/>
            <ac:spMk id="3" creationId="{8873C4E4-70BD-A149-B9B3-3A145712E24F}"/>
          </ac:spMkLst>
        </pc:spChg>
      </pc:sldChg>
      <pc:sldChg chg="modSp new mod ord">
        <pc:chgData name="Koivisto Satu" userId="32bf8620-56da-4c58-8990-ce2c39fa6ec6" providerId="ADAL" clId="{51E25128-363A-41FB-B3CC-3219C78FC9BF}" dt="2023-02-06T11:41:12.341" v="53144" actId="20577"/>
        <pc:sldMkLst>
          <pc:docMk/>
          <pc:sldMk cId="3681330158" sldId="330"/>
        </pc:sldMkLst>
        <pc:spChg chg="mod">
          <ac:chgData name="Koivisto Satu" userId="32bf8620-56da-4c58-8990-ce2c39fa6ec6" providerId="ADAL" clId="{51E25128-363A-41FB-B3CC-3219C78FC9BF}" dt="2022-12-05T09:06:40.912" v="14307" actId="20577"/>
          <ac:spMkLst>
            <pc:docMk/>
            <pc:sldMk cId="3681330158" sldId="330"/>
            <ac:spMk id="2" creationId="{51A1861E-0C07-DC69-65CA-137D1D035652}"/>
          </ac:spMkLst>
        </pc:spChg>
        <pc:spChg chg="mod">
          <ac:chgData name="Koivisto Satu" userId="32bf8620-56da-4c58-8990-ce2c39fa6ec6" providerId="ADAL" clId="{51E25128-363A-41FB-B3CC-3219C78FC9BF}" dt="2023-02-06T11:41:12.341" v="53144" actId="20577"/>
          <ac:spMkLst>
            <pc:docMk/>
            <pc:sldMk cId="3681330158" sldId="330"/>
            <ac:spMk id="3" creationId="{8019197A-BC69-45E6-6E46-BB4CCD54067F}"/>
          </ac:spMkLst>
        </pc:spChg>
      </pc:sldChg>
      <pc:sldChg chg="modSp new mod ord">
        <pc:chgData name="Koivisto Satu" userId="32bf8620-56da-4c58-8990-ce2c39fa6ec6" providerId="ADAL" clId="{51E25128-363A-41FB-B3CC-3219C78FC9BF}" dt="2023-02-10T11:19:02.144" v="54679" actId="20577"/>
        <pc:sldMkLst>
          <pc:docMk/>
          <pc:sldMk cId="3694318257" sldId="331"/>
        </pc:sldMkLst>
        <pc:spChg chg="mod">
          <ac:chgData name="Koivisto Satu" userId="32bf8620-56da-4c58-8990-ce2c39fa6ec6" providerId="ADAL" clId="{51E25128-363A-41FB-B3CC-3219C78FC9BF}" dt="2022-12-05T10:12:02.366" v="14480" actId="20577"/>
          <ac:spMkLst>
            <pc:docMk/>
            <pc:sldMk cId="3694318257" sldId="331"/>
            <ac:spMk id="2" creationId="{FFEC0500-C17A-C993-10C9-EE1B95D74331}"/>
          </ac:spMkLst>
        </pc:spChg>
        <pc:spChg chg="mod">
          <ac:chgData name="Koivisto Satu" userId="32bf8620-56da-4c58-8990-ce2c39fa6ec6" providerId="ADAL" clId="{51E25128-363A-41FB-B3CC-3219C78FC9BF}" dt="2023-02-10T11:19:02.144" v="54679" actId="20577"/>
          <ac:spMkLst>
            <pc:docMk/>
            <pc:sldMk cId="3694318257" sldId="331"/>
            <ac:spMk id="3" creationId="{042EC93A-AB80-E7AC-6A49-B562F165C081}"/>
          </ac:spMkLst>
        </pc:spChg>
      </pc:sldChg>
      <pc:sldChg chg="modSp new mod ord">
        <pc:chgData name="Koivisto Satu" userId="32bf8620-56da-4c58-8990-ce2c39fa6ec6" providerId="ADAL" clId="{51E25128-363A-41FB-B3CC-3219C78FC9BF}" dt="2023-02-07T06:09:49.425" v="54511" actId="20577"/>
        <pc:sldMkLst>
          <pc:docMk/>
          <pc:sldMk cId="4086682474" sldId="332"/>
        </pc:sldMkLst>
        <pc:spChg chg="mod">
          <ac:chgData name="Koivisto Satu" userId="32bf8620-56da-4c58-8990-ce2c39fa6ec6" providerId="ADAL" clId="{51E25128-363A-41FB-B3CC-3219C78FC9BF}" dt="2022-12-05T10:11:44.512" v="14464" actId="20577"/>
          <ac:spMkLst>
            <pc:docMk/>
            <pc:sldMk cId="4086682474" sldId="332"/>
            <ac:spMk id="2" creationId="{47E4FAC4-FFE3-85EB-B2FD-8147A7926ADB}"/>
          </ac:spMkLst>
        </pc:spChg>
        <pc:spChg chg="mod">
          <ac:chgData name="Koivisto Satu" userId="32bf8620-56da-4c58-8990-ce2c39fa6ec6" providerId="ADAL" clId="{51E25128-363A-41FB-B3CC-3219C78FC9BF}" dt="2023-02-07T06:09:49.425" v="54511" actId="20577"/>
          <ac:spMkLst>
            <pc:docMk/>
            <pc:sldMk cId="4086682474" sldId="332"/>
            <ac:spMk id="3" creationId="{2044497A-495C-DC6D-1EEF-08E53F22A25B}"/>
          </ac:spMkLst>
        </pc:spChg>
      </pc:sldChg>
      <pc:sldChg chg="modSp new mod">
        <pc:chgData name="Koivisto Satu" userId="32bf8620-56da-4c58-8990-ce2c39fa6ec6" providerId="ADAL" clId="{51E25128-363A-41FB-B3CC-3219C78FC9BF}" dt="2023-02-06T11:32:33.099" v="53020" actId="20577"/>
        <pc:sldMkLst>
          <pc:docMk/>
          <pc:sldMk cId="4038318969" sldId="333"/>
        </pc:sldMkLst>
        <pc:spChg chg="mod">
          <ac:chgData name="Koivisto Satu" userId="32bf8620-56da-4c58-8990-ce2c39fa6ec6" providerId="ADAL" clId="{51E25128-363A-41FB-B3CC-3219C78FC9BF}" dt="2022-12-16T11:34:10.468" v="27968" actId="20577"/>
          <ac:spMkLst>
            <pc:docMk/>
            <pc:sldMk cId="4038318969" sldId="333"/>
            <ac:spMk id="2" creationId="{BB624A10-4EAD-5461-E046-74C80AB2000D}"/>
          </ac:spMkLst>
        </pc:spChg>
        <pc:spChg chg="mod">
          <ac:chgData name="Koivisto Satu" userId="32bf8620-56da-4c58-8990-ce2c39fa6ec6" providerId="ADAL" clId="{51E25128-363A-41FB-B3CC-3219C78FC9BF}" dt="2023-02-06T11:32:33.099" v="53020" actId="20577"/>
          <ac:spMkLst>
            <pc:docMk/>
            <pc:sldMk cId="4038318969" sldId="333"/>
            <ac:spMk id="3" creationId="{49015F41-6FC3-4E71-6129-71FA155B1424}"/>
          </ac:spMkLst>
        </pc:spChg>
      </pc:sldChg>
      <pc:sldChg chg="modSp new mod ord">
        <pc:chgData name="Koivisto Satu" userId="32bf8620-56da-4c58-8990-ce2c39fa6ec6" providerId="ADAL" clId="{51E25128-363A-41FB-B3CC-3219C78FC9BF}" dt="2023-01-13T11:41:17.370" v="51067" actId="20577"/>
        <pc:sldMkLst>
          <pc:docMk/>
          <pc:sldMk cId="2156510710" sldId="334"/>
        </pc:sldMkLst>
        <pc:spChg chg="mod">
          <ac:chgData name="Koivisto Satu" userId="32bf8620-56da-4c58-8990-ce2c39fa6ec6" providerId="ADAL" clId="{51E25128-363A-41FB-B3CC-3219C78FC9BF}" dt="2022-12-13T12:58:58.945" v="22297" actId="20577"/>
          <ac:spMkLst>
            <pc:docMk/>
            <pc:sldMk cId="2156510710" sldId="334"/>
            <ac:spMk id="2" creationId="{45DB9296-01D9-C2A2-F3CB-DD6679AABB9E}"/>
          </ac:spMkLst>
        </pc:spChg>
        <pc:spChg chg="mod">
          <ac:chgData name="Koivisto Satu" userId="32bf8620-56da-4c58-8990-ce2c39fa6ec6" providerId="ADAL" clId="{51E25128-363A-41FB-B3CC-3219C78FC9BF}" dt="2023-01-13T11:41:17.370" v="51067" actId="20577"/>
          <ac:spMkLst>
            <pc:docMk/>
            <pc:sldMk cId="2156510710" sldId="334"/>
            <ac:spMk id="3" creationId="{25687190-693F-3400-8C33-41683F5FE455}"/>
          </ac:spMkLst>
        </pc:spChg>
      </pc:sldChg>
      <pc:sldChg chg="addSp delSp modSp new mod ord">
        <pc:chgData name="Koivisto Satu" userId="32bf8620-56da-4c58-8990-ce2c39fa6ec6" providerId="ADAL" clId="{51E25128-363A-41FB-B3CC-3219C78FC9BF}" dt="2023-02-06T09:19:14.372" v="52684" actId="20577"/>
        <pc:sldMkLst>
          <pc:docMk/>
          <pc:sldMk cId="2323112519" sldId="335"/>
        </pc:sldMkLst>
        <pc:spChg chg="mod">
          <ac:chgData name="Koivisto Satu" userId="32bf8620-56da-4c58-8990-ce2c39fa6ec6" providerId="ADAL" clId="{51E25128-363A-41FB-B3CC-3219C78FC9BF}" dt="2022-12-07T13:06:22.548" v="16638" actId="20577"/>
          <ac:spMkLst>
            <pc:docMk/>
            <pc:sldMk cId="2323112519" sldId="335"/>
            <ac:spMk id="2" creationId="{6D6BB3B8-9C1F-57B7-865E-B2190778BB36}"/>
          </ac:spMkLst>
        </pc:spChg>
        <pc:spChg chg="mod">
          <ac:chgData name="Koivisto Satu" userId="32bf8620-56da-4c58-8990-ce2c39fa6ec6" providerId="ADAL" clId="{51E25128-363A-41FB-B3CC-3219C78FC9BF}" dt="2023-02-06T09:19:14.372" v="52684" actId="20577"/>
          <ac:spMkLst>
            <pc:docMk/>
            <pc:sldMk cId="2323112519" sldId="335"/>
            <ac:spMk id="3" creationId="{6CFF97F2-898F-2B00-BBEB-90CDC207B13F}"/>
          </ac:spMkLst>
        </pc:spChg>
        <pc:spChg chg="add del mod">
          <ac:chgData name="Koivisto Satu" userId="32bf8620-56da-4c58-8990-ce2c39fa6ec6" providerId="ADAL" clId="{51E25128-363A-41FB-B3CC-3219C78FC9BF}" dt="2022-12-12T10:44:53.523" v="19703" actId="767"/>
          <ac:spMkLst>
            <pc:docMk/>
            <pc:sldMk cId="2323112519" sldId="335"/>
            <ac:spMk id="4" creationId="{66CED943-520C-49C3-39E6-B0630C6E9E43}"/>
          </ac:spMkLst>
        </pc:spChg>
      </pc:sldChg>
      <pc:sldChg chg="modSp new del mod">
        <pc:chgData name="Koivisto Satu" userId="32bf8620-56da-4c58-8990-ce2c39fa6ec6" providerId="ADAL" clId="{51E25128-363A-41FB-B3CC-3219C78FC9BF}" dt="2022-12-08T11:27:16.242" v="17072" actId="2696"/>
        <pc:sldMkLst>
          <pc:docMk/>
          <pc:sldMk cId="3918215803" sldId="336"/>
        </pc:sldMkLst>
        <pc:spChg chg="mod">
          <ac:chgData name="Koivisto Satu" userId="32bf8620-56da-4c58-8990-ce2c39fa6ec6" providerId="ADAL" clId="{51E25128-363A-41FB-B3CC-3219C78FC9BF}" dt="2022-12-07T14:13:00.960" v="16998" actId="20577"/>
          <ac:spMkLst>
            <pc:docMk/>
            <pc:sldMk cId="3918215803" sldId="336"/>
            <ac:spMk id="2" creationId="{7F5CF2CB-DEFD-3F62-7F64-E1857E7F24B8}"/>
          </ac:spMkLst>
        </pc:spChg>
      </pc:sldChg>
      <pc:sldChg chg="modSp new mod ord">
        <pc:chgData name="Koivisto Satu" userId="32bf8620-56da-4c58-8990-ce2c39fa6ec6" providerId="ADAL" clId="{51E25128-363A-41FB-B3CC-3219C78FC9BF}" dt="2023-02-06T08:55:45.251" v="52470" actId="20577"/>
        <pc:sldMkLst>
          <pc:docMk/>
          <pc:sldMk cId="3476538157" sldId="337"/>
        </pc:sldMkLst>
        <pc:spChg chg="mod">
          <ac:chgData name="Koivisto Satu" userId="32bf8620-56da-4c58-8990-ce2c39fa6ec6" providerId="ADAL" clId="{51E25128-363A-41FB-B3CC-3219C78FC9BF}" dt="2022-12-08T13:38:55.983" v="18755" actId="20577"/>
          <ac:spMkLst>
            <pc:docMk/>
            <pc:sldMk cId="3476538157" sldId="337"/>
            <ac:spMk id="2" creationId="{7427B7F4-C5BF-4E63-CEF2-AC57589B9D7C}"/>
          </ac:spMkLst>
        </pc:spChg>
        <pc:spChg chg="mod">
          <ac:chgData name="Koivisto Satu" userId="32bf8620-56da-4c58-8990-ce2c39fa6ec6" providerId="ADAL" clId="{51E25128-363A-41FB-B3CC-3219C78FC9BF}" dt="2023-02-06T08:55:45.251" v="52470" actId="20577"/>
          <ac:spMkLst>
            <pc:docMk/>
            <pc:sldMk cId="3476538157" sldId="337"/>
            <ac:spMk id="3" creationId="{49703F73-65CD-3806-F6CB-AEEEA7CD2D89}"/>
          </ac:spMkLst>
        </pc:spChg>
      </pc:sldChg>
      <pc:sldChg chg="modSp new mod ord">
        <pc:chgData name="Koivisto Satu" userId="32bf8620-56da-4c58-8990-ce2c39fa6ec6" providerId="ADAL" clId="{51E25128-363A-41FB-B3CC-3219C78FC9BF}" dt="2023-01-13T11:40:16.104" v="51040" actId="20577"/>
        <pc:sldMkLst>
          <pc:docMk/>
          <pc:sldMk cId="934891758" sldId="338"/>
        </pc:sldMkLst>
        <pc:spChg chg="mod">
          <ac:chgData name="Koivisto Satu" userId="32bf8620-56da-4c58-8990-ce2c39fa6ec6" providerId="ADAL" clId="{51E25128-363A-41FB-B3CC-3219C78FC9BF}" dt="2022-12-07T14:18:04.040" v="17069" actId="20577"/>
          <ac:spMkLst>
            <pc:docMk/>
            <pc:sldMk cId="934891758" sldId="338"/>
            <ac:spMk id="2" creationId="{1B45393A-F86B-2677-7A2D-A9F084C82D9F}"/>
          </ac:spMkLst>
        </pc:spChg>
        <pc:spChg chg="mod">
          <ac:chgData name="Koivisto Satu" userId="32bf8620-56da-4c58-8990-ce2c39fa6ec6" providerId="ADAL" clId="{51E25128-363A-41FB-B3CC-3219C78FC9BF}" dt="2023-01-13T11:40:16.104" v="51040" actId="20577"/>
          <ac:spMkLst>
            <pc:docMk/>
            <pc:sldMk cId="934891758" sldId="338"/>
            <ac:spMk id="3" creationId="{44EC9213-68CC-CCF5-AA1A-CDD6C3A08655}"/>
          </ac:spMkLst>
        </pc:spChg>
      </pc:sldChg>
      <pc:sldChg chg="new del">
        <pc:chgData name="Koivisto Satu" userId="32bf8620-56da-4c58-8990-ce2c39fa6ec6" providerId="ADAL" clId="{51E25128-363A-41FB-B3CC-3219C78FC9BF}" dt="2022-12-08T11:27:00.259" v="17071" actId="2696"/>
        <pc:sldMkLst>
          <pc:docMk/>
          <pc:sldMk cId="383049915" sldId="339"/>
        </pc:sldMkLst>
      </pc:sldChg>
      <pc:sldChg chg="new del">
        <pc:chgData name="Koivisto Satu" userId="32bf8620-56da-4c58-8990-ce2c39fa6ec6" providerId="ADAL" clId="{51E25128-363A-41FB-B3CC-3219C78FC9BF}" dt="2022-12-08T11:44:39.969" v="17081" actId="2696"/>
        <pc:sldMkLst>
          <pc:docMk/>
          <pc:sldMk cId="1567414153" sldId="339"/>
        </pc:sldMkLst>
      </pc:sldChg>
      <pc:sldChg chg="modSp new mod ord">
        <pc:chgData name="Koivisto Satu" userId="32bf8620-56da-4c58-8990-ce2c39fa6ec6" providerId="ADAL" clId="{51E25128-363A-41FB-B3CC-3219C78FC9BF}" dt="2023-02-06T09:18:22.856" v="52672" actId="20577"/>
        <pc:sldMkLst>
          <pc:docMk/>
          <pc:sldMk cId="3117939741" sldId="339"/>
        </pc:sldMkLst>
        <pc:spChg chg="mod">
          <ac:chgData name="Koivisto Satu" userId="32bf8620-56da-4c58-8990-ce2c39fa6ec6" providerId="ADAL" clId="{51E25128-363A-41FB-B3CC-3219C78FC9BF}" dt="2022-12-16T12:29:53.463" v="28733" actId="20577"/>
          <ac:spMkLst>
            <pc:docMk/>
            <pc:sldMk cId="3117939741" sldId="339"/>
            <ac:spMk id="2" creationId="{99CC5959-8ADC-B836-391E-5A0EACB30C04}"/>
          </ac:spMkLst>
        </pc:spChg>
        <pc:spChg chg="mod">
          <ac:chgData name="Koivisto Satu" userId="32bf8620-56da-4c58-8990-ce2c39fa6ec6" providerId="ADAL" clId="{51E25128-363A-41FB-B3CC-3219C78FC9BF}" dt="2023-02-06T09:18:22.856" v="52672" actId="20577"/>
          <ac:spMkLst>
            <pc:docMk/>
            <pc:sldMk cId="3117939741" sldId="339"/>
            <ac:spMk id="3" creationId="{E2E64881-FB33-DF02-D26D-BAE81E87D7EA}"/>
          </ac:spMkLst>
        </pc:spChg>
      </pc:sldChg>
      <pc:sldChg chg="modSp new mod ord">
        <pc:chgData name="Koivisto Satu" userId="32bf8620-56da-4c58-8990-ce2c39fa6ec6" providerId="ADAL" clId="{51E25128-363A-41FB-B3CC-3219C78FC9BF}" dt="2023-02-06T09:03:31.524" v="52520" actId="20577"/>
        <pc:sldMkLst>
          <pc:docMk/>
          <pc:sldMk cId="253866806" sldId="340"/>
        </pc:sldMkLst>
        <pc:spChg chg="mod">
          <ac:chgData name="Koivisto Satu" userId="32bf8620-56da-4c58-8990-ce2c39fa6ec6" providerId="ADAL" clId="{51E25128-363A-41FB-B3CC-3219C78FC9BF}" dt="2023-01-02T12:05:44.180" v="39804" actId="20577"/>
          <ac:spMkLst>
            <pc:docMk/>
            <pc:sldMk cId="253866806" sldId="340"/>
            <ac:spMk id="2" creationId="{D35CBC7A-D4C9-0B2F-0777-ACF5AF043D66}"/>
          </ac:spMkLst>
        </pc:spChg>
        <pc:spChg chg="mod">
          <ac:chgData name="Koivisto Satu" userId="32bf8620-56da-4c58-8990-ce2c39fa6ec6" providerId="ADAL" clId="{51E25128-363A-41FB-B3CC-3219C78FC9BF}" dt="2023-02-06T09:03:31.524" v="52520" actId="20577"/>
          <ac:spMkLst>
            <pc:docMk/>
            <pc:sldMk cId="253866806" sldId="340"/>
            <ac:spMk id="3" creationId="{E659EDCD-2A8A-91A4-90E2-D9A00EE48E05}"/>
          </ac:spMkLst>
        </pc:spChg>
      </pc:sldChg>
      <pc:sldChg chg="modSp new mod">
        <pc:chgData name="Koivisto Satu" userId="32bf8620-56da-4c58-8990-ce2c39fa6ec6" providerId="ADAL" clId="{51E25128-363A-41FB-B3CC-3219C78FC9BF}" dt="2023-01-12T08:46:35.769" v="48692" actId="255"/>
        <pc:sldMkLst>
          <pc:docMk/>
          <pc:sldMk cId="2910610071" sldId="341"/>
        </pc:sldMkLst>
        <pc:spChg chg="mod">
          <ac:chgData name="Koivisto Satu" userId="32bf8620-56da-4c58-8990-ce2c39fa6ec6" providerId="ADAL" clId="{51E25128-363A-41FB-B3CC-3219C78FC9BF}" dt="2023-01-12T08:46:35.769" v="48692" actId="255"/>
          <ac:spMkLst>
            <pc:docMk/>
            <pc:sldMk cId="2910610071" sldId="341"/>
            <ac:spMk id="2" creationId="{89A5EEAC-EEB4-FFA4-FC78-A4B0F53FB21A}"/>
          </ac:spMkLst>
        </pc:spChg>
        <pc:spChg chg="mod">
          <ac:chgData name="Koivisto Satu" userId="32bf8620-56da-4c58-8990-ce2c39fa6ec6" providerId="ADAL" clId="{51E25128-363A-41FB-B3CC-3219C78FC9BF}" dt="2023-01-12T08:37:18.770" v="48639" actId="255"/>
          <ac:spMkLst>
            <pc:docMk/>
            <pc:sldMk cId="2910610071" sldId="341"/>
            <ac:spMk id="3" creationId="{1370A96A-79E5-19DF-1D49-C352C65C2593}"/>
          </ac:spMkLst>
        </pc:spChg>
      </pc:sldChg>
      <pc:sldChg chg="modSp new mod ord">
        <pc:chgData name="Koivisto Satu" userId="32bf8620-56da-4c58-8990-ce2c39fa6ec6" providerId="ADAL" clId="{51E25128-363A-41FB-B3CC-3219C78FC9BF}" dt="2023-01-12T13:20:34.606" v="50570" actId="20577"/>
        <pc:sldMkLst>
          <pc:docMk/>
          <pc:sldMk cId="2065042089" sldId="342"/>
        </pc:sldMkLst>
        <pc:spChg chg="mod">
          <ac:chgData name="Koivisto Satu" userId="32bf8620-56da-4c58-8990-ce2c39fa6ec6" providerId="ADAL" clId="{51E25128-363A-41FB-B3CC-3219C78FC9BF}" dt="2022-12-16T10:34:11.517" v="27616" actId="20577"/>
          <ac:spMkLst>
            <pc:docMk/>
            <pc:sldMk cId="2065042089" sldId="342"/>
            <ac:spMk id="2" creationId="{A193434D-E684-5CDF-50D8-1D51D3B7B454}"/>
          </ac:spMkLst>
        </pc:spChg>
        <pc:spChg chg="mod">
          <ac:chgData name="Koivisto Satu" userId="32bf8620-56da-4c58-8990-ce2c39fa6ec6" providerId="ADAL" clId="{51E25128-363A-41FB-B3CC-3219C78FC9BF}" dt="2023-01-12T13:20:34.606" v="50570" actId="20577"/>
          <ac:spMkLst>
            <pc:docMk/>
            <pc:sldMk cId="2065042089" sldId="342"/>
            <ac:spMk id="3" creationId="{7DB7270C-A5C5-992F-62D9-79C3D22CD856}"/>
          </ac:spMkLst>
        </pc:spChg>
      </pc:sldChg>
      <pc:sldChg chg="modSp new del mod ord">
        <pc:chgData name="Koivisto Satu" userId="32bf8620-56da-4c58-8990-ce2c39fa6ec6" providerId="ADAL" clId="{51E25128-363A-41FB-B3CC-3219C78FC9BF}" dt="2022-12-14T13:49:41.187" v="24315" actId="2696"/>
        <pc:sldMkLst>
          <pc:docMk/>
          <pc:sldMk cId="2307482538" sldId="343"/>
        </pc:sldMkLst>
        <pc:spChg chg="mod">
          <ac:chgData name="Koivisto Satu" userId="32bf8620-56da-4c58-8990-ce2c39fa6ec6" providerId="ADAL" clId="{51E25128-363A-41FB-B3CC-3219C78FC9BF}" dt="2022-12-13T13:15:58.703" v="22726" actId="20577"/>
          <ac:spMkLst>
            <pc:docMk/>
            <pc:sldMk cId="2307482538" sldId="343"/>
            <ac:spMk id="2" creationId="{A5EC74EE-F8BA-026A-F529-39D08ED9B244}"/>
          </ac:spMkLst>
        </pc:spChg>
        <pc:spChg chg="mod">
          <ac:chgData name="Koivisto Satu" userId="32bf8620-56da-4c58-8990-ce2c39fa6ec6" providerId="ADAL" clId="{51E25128-363A-41FB-B3CC-3219C78FC9BF}" dt="2022-12-14T13:49:29.334" v="24310" actId="21"/>
          <ac:spMkLst>
            <pc:docMk/>
            <pc:sldMk cId="2307482538" sldId="343"/>
            <ac:spMk id="3" creationId="{D2524EBD-E0AC-22CC-7A77-8B3A26CD9ED3}"/>
          </ac:spMkLst>
        </pc:spChg>
      </pc:sldChg>
      <pc:sldChg chg="new del">
        <pc:chgData name="Koivisto Satu" userId="32bf8620-56da-4c58-8990-ce2c39fa6ec6" providerId="ADAL" clId="{51E25128-363A-41FB-B3CC-3219C78FC9BF}" dt="2022-12-12T10:38:30.665" v="19536" actId="680"/>
        <pc:sldMkLst>
          <pc:docMk/>
          <pc:sldMk cId="3726431004" sldId="343"/>
        </pc:sldMkLst>
      </pc:sldChg>
      <pc:sldChg chg="modSp new mod ord">
        <pc:chgData name="Koivisto Satu" userId="32bf8620-56da-4c58-8990-ce2c39fa6ec6" providerId="ADAL" clId="{51E25128-363A-41FB-B3CC-3219C78FC9BF}" dt="2023-01-12T09:50:23.174" v="48844" actId="20577"/>
        <pc:sldMkLst>
          <pc:docMk/>
          <pc:sldMk cId="3339128816" sldId="344"/>
        </pc:sldMkLst>
        <pc:spChg chg="mod">
          <ac:chgData name="Koivisto Satu" userId="32bf8620-56da-4c58-8990-ce2c39fa6ec6" providerId="ADAL" clId="{51E25128-363A-41FB-B3CC-3219C78FC9BF}" dt="2022-12-14T09:12:17.126" v="23560" actId="20577"/>
          <ac:spMkLst>
            <pc:docMk/>
            <pc:sldMk cId="3339128816" sldId="344"/>
            <ac:spMk id="2" creationId="{601AEE45-D015-F121-8F7F-A04E13C0DD08}"/>
          </ac:spMkLst>
        </pc:spChg>
        <pc:spChg chg="mod">
          <ac:chgData name="Koivisto Satu" userId="32bf8620-56da-4c58-8990-ce2c39fa6ec6" providerId="ADAL" clId="{51E25128-363A-41FB-B3CC-3219C78FC9BF}" dt="2023-01-12T09:50:23.174" v="48844" actId="20577"/>
          <ac:spMkLst>
            <pc:docMk/>
            <pc:sldMk cId="3339128816" sldId="344"/>
            <ac:spMk id="3" creationId="{1B7F4DD3-3AF8-960E-E52C-88DB9DE43F71}"/>
          </ac:spMkLst>
        </pc:spChg>
      </pc:sldChg>
      <pc:sldChg chg="modSp new del mod">
        <pc:chgData name="Koivisto Satu" userId="32bf8620-56da-4c58-8990-ce2c39fa6ec6" providerId="ADAL" clId="{51E25128-363A-41FB-B3CC-3219C78FC9BF}" dt="2022-12-16T12:19:23.096" v="28526" actId="2696"/>
        <pc:sldMkLst>
          <pc:docMk/>
          <pc:sldMk cId="1156420414" sldId="345"/>
        </pc:sldMkLst>
        <pc:spChg chg="mod">
          <ac:chgData name="Koivisto Satu" userId="32bf8620-56da-4c58-8990-ce2c39fa6ec6" providerId="ADAL" clId="{51E25128-363A-41FB-B3CC-3219C78FC9BF}" dt="2022-12-16T10:31:11.373" v="27555" actId="20577"/>
          <ac:spMkLst>
            <pc:docMk/>
            <pc:sldMk cId="1156420414" sldId="345"/>
            <ac:spMk id="2" creationId="{5F59523B-E75A-4C7C-0419-676F79AB7549}"/>
          </ac:spMkLst>
        </pc:spChg>
        <pc:spChg chg="mod">
          <ac:chgData name="Koivisto Satu" userId="32bf8620-56da-4c58-8990-ce2c39fa6ec6" providerId="ADAL" clId="{51E25128-363A-41FB-B3CC-3219C78FC9BF}" dt="2022-12-16T12:18:39.151" v="28506" actId="21"/>
          <ac:spMkLst>
            <pc:docMk/>
            <pc:sldMk cId="1156420414" sldId="345"/>
            <ac:spMk id="3" creationId="{0A79BDFB-4D7E-FAC8-20E4-098BADBDA61B}"/>
          </ac:spMkLst>
        </pc:spChg>
      </pc:sldChg>
      <pc:sldChg chg="modSp new mod ord">
        <pc:chgData name="Koivisto Satu" userId="32bf8620-56da-4c58-8990-ce2c39fa6ec6" providerId="ADAL" clId="{51E25128-363A-41FB-B3CC-3219C78FC9BF}" dt="2023-01-13T11:44:47.830" v="51100" actId="20577"/>
        <pc:sldMkLst>
          <pc:docMk/>
          <pc:sldMk cId="1550149440" sldId="346"/>
        </pc:sldMkLst>
        <pc:spChg chg="mod">
          <ac:chgData name="Koivisto Satu" userId="32bf8620-56da-4c58-8990-ce2c39fa6ec6" providerId="ADAL" clId="{51E25128-363A-41FB-B3CC-3219C78FC9BF}" dt="2022-12-15T13:40:29.096" v="26201" actId="20577"/>
          <ac:spMkLst>
            <pc:docMk/>
            <pc:sldMk cId="1550149440" sldId="346"/>
            <ac:spMk id="2" creationId="{B3D80B22-4ECB-8FFB-16BA-7899E3844D7C}"/>
          </ac:spMkLst>
        </pc:spChg>
        <pc:spChg chg="mod">
          <ac:chgData name="Koivisto Satu" userId="32bf8620-56da-4c58-8990-ce2c39fa6ec6" providerId="ADAL" clId="{51E25128-363A-41FB-B3CC-3219C78FC9BF}" dt="2023-01-13T11:44:47.830" v="51100" actId="20577"/>
          <ac:spMkLst>
            <pc:docMk/>
            <pc:sldMk cId="1550149440" sldId="346"/>
            <ac:spMk id="3" creationId="{3B9E19B9-DB80-3EC2-32A3-78A1A7E7B52E}"/>
          </ac:spMkLst>
        </pc:spChg>
      </pc:sldChg>
      <pc:sldChg chg="addSp delSp modSp new mod ord">
        <pc:chgData name="Koivisto Satu" userId="32bf8620-56da-4c58-8990-ce2c39fa6ec6" providerId="ADAL" clId="{51E25128-363A-41FB-B3CC-3219C78FC9BF}" dt="2023-02-06T09:18:47.980" v="52673" actId="12"/>
        <pc:sldMkLst>
          <pc:docMk/>
          <pc:sldMk cId="3467664362" sldId="347"/>
        </pc:sldMkLst>
        <pc:spChg chg="mod">
          <ac:chgData name="Koivisto Satu" userId="32bf8620-56da-4c58-8990-ce2c39fa6ec6" providerId="ADAL" clId="{51E25128-363A-41FB-B3CC-3219C78FC9BF}" dt="2022-12-23T11:46:51.683" v="38934" actId="20577"/>
          <ac:spMkLst>
            <pc:docMk/>
            <pc:sldMk cId="3467664362" sldId="347"/>
            <ac:spMk id="2" creationId="{0CA1C152-DAE4-BCE4-D1E7-451B320F691D}"/>
          </ac:spMkLst>
        </pc:spChg>
        <pc:spChg chg="mod">
          <ac:chgData name="Koivisto Satu" userId="32bf8620-56da-4c58-8990-ce2c39fa6ec6" providerId="ADAL" clId="{51E25128-363A-41FB-B3CC-3219C78FC9BF}" dt="2023-01-13T11:55:32.700" v="51294" actId="12"/>
          <ac:spMkLst>
            <pc:docMk/>
            <pc:sldMk cId="3467664362" sldId="347"/>
            <ac:spMk id="3" creationId="{B2343A1A-D184-AA29-F5CF-E929667BACE6}"/>
          </ac:spMkLst>
        </pc:spChg>
        <pc:spChg chg="add del mod">
          <ac:chgData name="Koivisto Satu" userId="32bf8620-56da-4c58-8990-ce2c39fa6ec6" providerId="ADAL" clId="{51E25128-363A-41FB-B3CC-3219C78FC9BF}" dt="2022-12-22T11:57:01.767" v="34338"/>
          <ac:spMkLst>
            <pc:docMk/>
            <pc:sldMk cId="3467664362" sldId="347"/>
            <ac:spMk id="4" creationId="{DF43C2B8-93A0-F9A5-1EDA-01D84EA66934}"/>
          </ac:spMkLst>
        </pc:spChg>
        <pc:spChg chg="add mod">
          <ac:chgData name="Koivisto Satu" userId="32bf8620-56da-4c58-8990-ce2c39fa6ec6" providerId="ADAL" clId="{51E25128-363A-41FB-B3CC-3219C78FC9BF}" dt="2023-02-06T09:18:47.980" v="52673" actId="12"/>
          <ac:spMkLst>
            <pc:docMk/>
            <pc:sldMk cId="3467664362" sldId="347"/>
            <ac:spMk id="5" creationId="{9E0C8052-BDB6-59E9-2C73-0D6E068208FE}"/>
          </ac:spMkLst>
        </pc:spChg>
      </pc:sldChg>
      <pc:sldChg chg="modSp new mod">
        <pc:chgData name="Koivisto Satu" userId="32bf8620-56da-4c58-8990-ce2c39fa6ec6" providerId="ADAL" clId="{51E25128-363A-41FB-B3CC-3219C78FC9BF}" dt="2023-02-06T11:28:09.357" v="52907" actId="20577"/>
        <pc:sldMkLst>
          <pc:docMk/>
          <pc:sldMk cId="2650575772" sldId="348"/>
        </pc:sldMkLst>
        <pc:spChg chg="mod">
          <ac:chgData name="Koivisto Satu" userId="32bf8620-56da-4c58-8990-ce2c39fa6ec6" providerId="ADAL" clId="{51E25128-363A-41FB-B3CC-3219C78FC9BF}" dt="2022-12-23T11:30:29.117" v="38592" actId="20577"/>
          <ac:spMkLst>
            <pc:docMk/>
            <pc:sldMk cId="2650575772" sldId="348"/>
            <ac:spMk id="2" creationId="{EFA87C2A-607B-79A4-23F8-BE794DAB427D}"/>
          </ac:spMkLst>
        </pc:spChg>
        <pc:spChg chg="mod">
          <ac:chgData name="Koivisto Satu" userId="32bf8620-56da-4c58-8990-ce2c39fa6ec6" providerId="ADAL" clId="{51E25128-363A-41FB-B3CC-3219C78FC9BF}" dt="2023-02-06T11:28:09.357" v="52907" actId="20577"/>
          <ac:spMkLst>
            <pc:docMk/>
            <pc:sldMk cId="2650575772" sldId="348"/>
            <ac:spMk id="3" creationId="{2AC94267-9895-BA6D-1A8D-137D89C1E1F4}"/>
          </ac:spMkLst>
        </pc:spChg>
      </pc:sldChg>
      <pc:sldChg chg="new del">
        <pc:chgData name="Koivisto Satu" userId="32bf8620-56da-4c58-8990-ce2c39fa6ec6" providerId="ADAL" clId="{51E25128-363A-41FB-B3CC-3219C78FC9BF}" dt="2022-12-16T12:18:09.616" v="28504" actId="2696"/>
        <pc:sldMkLst>
          <pc:docMk/>
          <pc:sldMk cId="1821545066" sldId="349"/>
        </pc:sldMkLst>
      </pc:sldChg>
      <pc:sldChg chg="modSp new mod ord">
        <pc:chgData name="Koivisto Satu" userId="32bf8620-56da-4c58-8990-ce2c39fa6ec6" providerId="ADAL" clId="{51E25128-363A-41FB-B3CC-3219C78FC9BF}" dt="2023-02-06T10:03:47.930" v="52864" actId="20577"/>
        <pc:sldMkLst>
          <pc:docMk/>
          <pc:sldMk cId="3944577020" sldId="349"/>
        </pc:sldMkLst>
        <pc:spChg chg="mod">
          <ac:chgData name="Koivisto Satu" userId="32bf8620-56da-4c58-8990-ce2c39fa6ec6" providerId="ADAL" clId="{51E25128-363A-41FB-B3CC-3219C78FC9BF}" dt="2022-12-23T11:24:03.060" v="38396" actId="20577"/>
          <ac:spMkLst>
            <pc:docMk/>
            <pc:sldMk cId="3944577020" sldId="349"/>
            <ac:spMk id="2" creationId="{A04895A4-BD92-2CD5-80A0-EC81DBA101CF}"/>
          </ac:spMkLst>
        </pc:spChg>
        <pc:spChg chg="mod">
          <ac:chgData name="Koivisto Satu" userId="32bf8620-56da-4c58-8990-ce2c39fa6ec6" providerId="ADAL" clId="{51E25128-363A-41FB-B3CC-3219C78FC9BF}" dt="2023-02-06T10:03:47.930" v="52864" actId="20577"/>
          <ac:spMkLst>
            <pc:docMk/>
            <pc:sldMk cId="3944577020" sldId="349"/>
            <ac:spMk id="3" creationId="{E86A2B05-89BA-74D3-EBAB-84588664D2F8}"/>
          </ac:spMkLst>
        </pc:spChg>
      </pc:sldChg>
      <pc:sldChg chg="modSp new del mod">
        <pc:chgData name="Koivisto Satu" userId="32bf8620-56da-4c58-8990-ce2c39fa6ec6" providerId="ADAL" clId="{51E25128-363A-41FB-B3CC-3219C78FC9BF}" dt="2022-12-20T12:40:28.678" v="30562" actId="2696"/>
        <pc:sldMkLst>
          <pc:docMk/>
          <pc:sldMk cId="579706082" sldId="350"/>
        </pc:sldMkLst>
        <pc:spChg chg="mod">
          <ac:chgData name="Koivisto Satu" userId="32bf8620-56da-4c58-8990-ce2c39fa6ec6" providerId="ADAL" clId="{51E25128-363A-41FB-B3CC-3219C78FC9BF}" dt="2022-12-20T12:40:11.783" v="30557" actId="21"/>
          <ac:spMkLst>
            <pc:docMk/>
            <pc:sldMk cId="579706082" sldId="350"/>
            <ac:spMk id="3" creationId="{69C5684B-AD56-DD89-040C-9BDACABC2424}"/>
          </ac:spMkLst>
        </pc:spChg>
      </pc:sldChg>
      <pc:sldChg chg="modSp new del mod ord">
        <pc:chgData name="Koivisto Satu" userId="32bf8620-56da-4c58-8990-ce2c39fa6ec6" providerId="ADAL" clId="{51E25128-363A-41FB-B3CC-3219C78FC9BF}" dt="2022-12-22T11:10:43.521" v="33620" actId="2696"/>
        <pc:sldMkLst>
          <pc:docMk/>
          <pc:sldMk cId="620932872" sldId="350"/>
        </pc:sldMkLst>
        <pc:spChg chg="mod">
          <ac:chgData name="Koivisto Satu" userId="32bf8620-56da-4c58-8990-ce2c39fa6ec6" providerId="ADAL" clId="{51E25128-363A-41FB-B3CC-3219C78FC9BF}" dt="2022-12-21T13:02:18.321" v="31352" actId="20577"/>
          <ac:spMkLst>
            <pc:docMk/>
            <pc:sldMk cId="620932872" sldId="350"/>
            <ac:spMk id="2" creationId="{63B1671B-A229-7EED-DCCE-65AD731CF2E0}"/>
          </ac:spMkLst>
        </pc:spChg>
      </pc:sldChg>
      <pc:sldChg chg="modSp new del mod">
        <pc:chgData name="Koivisto Satu" userId="32bf8620-56da-4c58-8990-ce2c39fa6ec6" providerId="ADAL" clId="{51E25128-363A-41FB-B3CC-3219C78FC9BF}" dt="2022-12-21T11:08:28.585" v="31034" actId="2696"/>
        <pc:sldMkLst>
          <pc:docMk/>
          <pc:sldMk cId="3583803820" sldId="350"/>
        </pc:sldMkLst>
        <pc:spChg chg="mod">
          <ac:chgData name="Koivisto Satu" userId="32bf8620-56da-4c58-8990-ce2c39fa6ec6" providerId="ADAL" clId="{51E25128-363A-41FB-B3CC-3219C78FC9BF}" dt="2022-12-21T11:08:17.950" v="31029" actId="21"/>
          <ac:spMkLst>
            <pc:docMk/>
            <pc:sldMk cId="3583803820" sldId="350"/>
            <ac:spMk id="3" creationId="{B541443B-BD6B-E864-CD91-204B92C502AA}"/>
          </ac:spMkLst>
        </pc:spChg>
      </pc:sldChg>
      <pc:sldChg chg="modSp new mod ord">
        <pc:chgData name="Koivisto Satu" userId="32bf8620-56da-4c58-8990-ce2c39fa6ec6" providerId="ADAL" clId="{51E25128-363A-41FB-B3CC-3219C78FC9BF}" dt="2023-01-13T11:53:24.900" v="51278" actId="20577"/>
        <pc:sldMkLst>
          <pc:docMk/>
          <pc:sldMk cId="1349220663" sldId="351"/>
        </pc:sldMkLst>
        <pc:spChg chg="mod">
          <ac:chgData name="Koivisto Satu" userId="32bf8620-56da-4c58-8990-ce2c39fa6ec6" providerId="ADAL" clId="{51E25128-363A-41FB-B3CC-3219C78FC9BF}" dt="2023-01-03T06:42:51.956" v="40889" actId="20577"/>
          <ac:spMkLst>
            <pc:docMk/>
            <pc:sldMk cId="1349220663" sldId="351"/>
            <ac:spMk id="2" creationId="{5B8CB6AD-B5F6-C147-F606-2147340ED81D}"/>
          </ac:spMkLst>
        </pc:spChg>
        <pc:spChg chg="mod">
          <ac:chgData name="Koivisto Satu" userId="32bf8620-56da-4c58-8990-ce2c39fa6ec6" providerId="ADAL" clId="{51E25128-363A-41FB-B3CC-3219C78FC9BF}" dt="2023-01-13T11:53:24.900" v="51278" actId="20577"/>
          <ac:spMkLst>
            <pc:docMk/>
            <pc:sldMk cId="1349220663" sldId="351"/>
            <ac:spMk id="3" creationId="{7ACD1C65-6EAD-36D7-593E-8558B72F0334}"/>
          </ac:spMkLst>
        </pc:spChg>
      </pc:sldChg>
      <pc:sldChg chg="modSp new mod">
        <pc:chgData name="Koivisto Satu" userId="32bf8620-56da-4c58-8990-ce2c39fa6ec6" providerId="ADAL" clId="{51E25128-363A-41FB-B3CC-3219C78FC9BF}" dt="2023-01-12T08:46:47.622" v="48693" actId="255"/>
        <pc:sldMkLst>
          <pc:docMk/>
          <pc:sldMk cId="996701022" sldId="352"/>
        </pc:sldMkLst>
        <pc:spChg chg="mod">
          <ac:chgData name="Koivisto Satu" userId="32bf8620-56da-4c58-8990-ce2c39fa6ec6" providerId="ADAL" clId="{51E25128-363A-41FB-B3CC-3219C78FC9BF}" dt="2023-01-12T08:46:47.622" v="48693" actId="255"/>
          <ac:spMkLst>
            <pc:docMk/>
            <pc:sldMk cId="996701022" sldId="352"/>
            <ac:spMk id="2" creationId="{55058785-2A72-9E57-CA2A-7E09946B8903}"/>
          </ac:spMkLst>
        </pc:spChg>
        <pc:spChg chg="mod">
          <ac:chgData name="Koivisto Satu" userId="32bf8620-56da-4c58-8990-ce2c39fa6ec6" providerId="ADAL" clId="{51E25128-363A-41FB-B3CC-3219C78FC9BF}" dt="2023-01-12T08:37:32.424" v="48640" actId="255"/>
          <ac:spMkLst>
            <pc:docMk/>
            <pc:sldMk cId="996701022" sldId="352"/>
            <ac:spMk id="3" creationId="{A61E81BF-DF25-E6F2-835F-52165F5CA193}"/>
          </ac:spMkLst>
        </pc:spChg>
      </pc:sldChg>
      <pc:sldChg chg="modSp new mod">
        <pc:chgData name="Koivisto Satu" userId="32bf8620-56da-4c58-8990-ce2c39fa6ec6" providerId="ADAL" clId="{51E25128-363A-41FB-B3CC-3219C78FC9BF}" dt="2023-01-12T08:47:01.274" v="48695" actId="255"/>
        <pc:sldMkLst>
          <pc:docMk/>
          <pc:sldMk cId="1193974763" sldId="353"/>
        </pc:sldMkLst>
        <pc:spChg chg="mod">
          <ac:chgData name="Koivisto Satu" userId="32bf8620-56da-4c58-8990-ce2c39fa6ec6" providerId="ADAL" clId="{51E25128-363A-41FB-B3CC-3219C78FC9BF}" dt="2023-01-12T08:47:01.274" v="48695" actId="255"/>
          <ac:spMkLst>
            <pc:docMk/>
            <pc:sldMk cId="1193974763" sldId="353"/>
            <ac:spMk id="2" creationId="{C1CAADC1-233C-0E61-7446-7F804A7C8CE2}"/>
          </ac:spMkLst>
        </pc:spChg>
        <pc:spChg chg="mod">
          <ac:chgData name="Koivisto Satu" userId="32bf8620-56da-4c58-8990-ce2c39fa6ec6" providerId="ADAL" clId="{51E25128-363A-41FB-B3CC-3219C78FC9BF}" dt="2023-01-12T08:37:47.710" v="48642" actId="255"/>
          <ac:spMkLst>
            <pc:docMk/>
            <pc:sldMk cId="1193974763" sldId="353"/>
            <ac:spMk id="3" creationId="{51F522F5-A620-2418-4BDE-665AE64F4631}"/>
          </ac:spMkLst>
        </pc:spChg>
      </pc:sldChg>
      <pc:sldChg chg="modSp new mod">
        <pc:chgData name="Koivisto Satu" userId="32bf8620-56da-4c58-8990-ce2c39fa6ec6" providerId="ADAL" clId="{51E25128-363A-41FB-B3CC-3219C78FC9BF}" dt="2023-01-09T13:38:07.770" v="45816" actId="20577"/>
        <pc:sldMkLst>
          <pc:docMk/>
          <pc:sldMk cId="3128578572" sldId="354"/>
        </pc:sldMkLst>
        <pc:spChg chg="mod">
          <ac:chgData name="Koivisto Satu" userId="32bf8620-56da-4c58-8990-ce2c39fa6ec6" providerId="ADAL" clId="{51E25128-363A-41FB-B3CC-3219C78FC9BF}" dt="2022-12-23T08:10:20.193" v="36505" actId="20577"/>
          <ac:spMkLst>
            <pc:docMk/>
            <pc:sldMk cId="3128578572" sldId="354"/>
            <ac:spMk id="2" creationId="{4E346FDA-F55A-2ECA-36A5-EA8F3AFA42A3}"/>
          </ac:spMkLst>
        </pc:spChg>
        <pc:spChg chg="mod">
          <ac:chgData name="Koivisto Satu" userId="32bf8620-56da-4c58-8990-ce2c39fa6ec6" providerId="ADAL" clId="{51E25128-363A-41FB-B3CC-3219C78FC9BF}" dt="2023-01-09T13:38:07.770" v="45816" actId="20577"/>
          <ac:spMkLst>
            <pc:docMk/>
            <pc:sldMk cId="3128578572" sldId="354"/>
            <ac:spMk id="3" creationId="{77AAC440-696E-E0EA-05A3-CC98C080BBD3}"/>
          </ac:spMkLst>
        </pc:spChg>
      </pc:sldChg>
      <pc:sldChg chg="modSp new mod">
        <pc:chgData name="Koivisto Satu" userId="32bf8620-56da-4c58-8990-ce2c39fa6ec6" providerId="ADAL" clId="{51E25128-363A-41FB-B3CC-3219C78FC9BF}" dt="2023-02-06T11:27:10.751" v="52865" actId="20577"/>
        <pc:sldMkLst>
          <pc:docMk/>
          <pc:sldMk cId="10417982" sldId="355"/>
        </pc:sldMkLst>
        <pc:spChg chg="mod">
          <ac:chgData name="Koivisto Satu" userId="32bf8620-56da-4c58-8990-ce2c39fa6ec6" providerId="ADAL" clId="{51E25128-363A-41FB-B3CC-3219C78FC9BF}" dt="2022-12-23T11:24:50.236" v="38445" actId="20577"/>
          <ac:spMkLst>
            <pc:docMk/>
            <pc:sldMk cId="10417982" sldId="355"/>
            <ac:spMk id="2" creationId="{92C50380-6CA8-6E31-248A-89FAC43DF13A}"/>
          </ac:spMkLst>
        </pc:spChg>
        <pc:spChg chg="mod">
          <ac:chgData name="Koivisto Satu" userId="32bf8620-56da-4c58-8990-ce2c39fa6ec6" providerId="ADAL" clId="{51E25128-363A-41FB-B3CC-3219C78FC9BF}" dt="2023-02-06T11:27:10.751" v="52865" actId="20577"/>
          <ac:spMkLst>
            <pc:docMk/>
            <pc:sldMk cId="10417982" sldId="355"/>
            <ac:spMk id="3" creationId="{D8C914CF-D1A3-C64B-2E21-3A664F8C74E3}"/>
          </ac:spMkLst>
        </pc:spChg>
      </pc:sldChg>
      <pc:sldChg chg="modSp new mod">
        <pc:chgData name="Koivisto Satu" userId="32bf8620-56da-4c58-8990-ce2c39fa6ec6" providerId="ADAL" clId="{51E25128-363A-41FB-B3CC-3219C78FC9BF}" dt="2023-01-13T10:45:03.247" v="50684" actId="20577"/>
        <pc:sldMkLst>
          <pc:docMk/>
          <pc:sldMk cId="2138883444" sldId="356"/>
        </pc:sldMkLst>
        <pc:spChg chg="mod">
          <ac:chgData name="Koivisto Satu" userId="32bf8620-56da-4c58-8990-ce2c39fa6ec6" providerId="ADAL" clId="{51E25128-363A-41FB-B3CC-3219C78FC9BF}" dt="2023-01-05T08:18:09.754" v="43036" actId="20577"/>
          <ac:spMkLst>
            <pc:docMk/>
            <pc:sldMk cId="2138883444" sldId="356"/>
            <ac:spMk id="2" creationId="{ACC0E4E9-18B2-8890-4B7B-AD60230738AB}"/>
          </ac:spMkLst>
        </pc:spChg>
        <pc:spChg chg="mod">
          <ac:chgData name="Koivisto Satu" userId="32bf8620-56da-4c58-8990-ce2c39fa6ec6" providerId="ADAL" clId="{51E25128-363A-41FB-B3CC-3219C78FC9BF}" dt="2023-01-13T10:45:03.247" v="50684" actId="20577"/>
          <ac:spMkLst>
            <pc:docMk/>
            <pc:sldMk cId="2138883444" sldId="356"/>
            <ac:spMk id="3" creationId="{C6E485AD-22DD-C9E5-5E7B-87F949BFD81A}"/>
          </ac:spMkLst>
        </pc:spChg>
      </pc:sldChg>
      <pc:sldChg chg="modSp new mod ord">
        <pc:chgData name="Koivisto Satu" userId="32bf8620-56da-4c58-8990-ce2c39fa6ec6" providerId="ADAL" clId="{51E25128-363A-41FB-B3CC-3219C78FC9BF}" dt="2023-01-12T08:35:52.050" v="48636" actId="20577"/>
        <pc:sldMkLst>
          <pc:docMk/>
          <pc:sldMk cId="4179912040" sldId="357"/>
        </pc:sldMkLst>
        <pc:spChg chg="mod">
          <ac:chgData name="Koivisto Satu" userId="32bf8620-56da-4c58-8990-ce2c39fa6ec6" providerId="ADAL" clId="{51E25128-363A-41FB-B3CC-3219C78FC9BF}" dt="2023-01-09T10:29:33.150" v="44282" actId="20577"/>
          <ac:spMkLst>
            <pc:docMk/>
            <pc:sldMk cId="4179912040" sldId="357"/>
            <ac:spMk id="2" creationId="{8AC3AF97-5BCF-4A84-C167-94EE8243DCAC}"/>
          </ac:spMkLst>
        </pc:spChg>
        <pc:spChg chg="mod">
          <ac:chgData name="Koivisto Satu" userId="32bf8620-56da-4c58-8990-ce2c39fa6ec6" providerId="ADAL" clId="{51E25128-363A-41FB-B3CC-3219C78FC9BF}" dt="2023-01-12T08:35:52.050" v="48636" actId="20577"/>
          <ac:spMkLst>
            <pc:docMk/>
            <pc:sldMk cId="4179912040" sldId="357"/>
            <ac:spMk id="3" creationId="{1562F2E5-5B11-1A77-C2DF-40C32EFAEB4F}"/>
          </ac:spMkLst>
        </pc:spChg>
      </pc:sldChg>
      <pc:sldChg chg="modSp new mod ord">
        <pc:chgData name="Koivisto Satu" userId="32bf8620-56da-4c58-8990-ce2c39fa6ec6" providerId="ADAL" clId="{51E25128-363A-41FB-B3CC-3219C78FC9BF}" dt="2023-01-13T11:41:58.722" v="51070" actId="20577"/>
        <pc:sldMkLst>
          <pc:docMk/>
          <pc:sldMk cId="3914058936" sldId="358"/>
        </pc:sldMkLst>
        <pc:spChg chg="mod">
          <ac:chgData name="Koivisto Satu" userId="32bf8620-56da-4c58-8990-ce2c39fa6ec6" providerId="ADAL" clId="{51E25128-363A-41FB-B3CC-3219C78FC9BF}" dt="2023-01-11T07:43:10.014" v="46417" actId="20577"/>
          <ac:spMkLst>
            <pc:docMk/>
            <pc:sldMk cId="3914058936" sldId="358"/>
            <ac:spMk id="2" creationId="{DB8E17DA-D6D7-07D0-45BC-1929191B4E44}"/>
          </ac:spMkLst>
        </pc:spChg>
        <pc:spChg chg="mod">
          <ac:chgData name="Koivisto Satu" userId="32bf8620-56da-4c58-8990-ce2c39fa6ec6" providerId="ADAL" clId="{51E25128-363A-41FB-B3CC-3219C78FC9BF}" dt="2023-01-13T11:41:58.722" v="51070" actId="20577"/>
          <ac:spMkLst>
            <pc:docMk/>
            <pc:sldMk cId="3914058936" sldId="358"/>
            <ac:spMk id="3" creationId="{F5A899D5-7D80-E08F-CFFC-81C674FEF70C}"/>
          </ac:spMkLst>
        </pc:spChg>
      </pc:sldChg>
      <pc:sldChg chg="modSp new mod">
        <pc:chgData name="Koivisto Satu" userId="32bf8620-56da-4c58-8990-ce2c39fa6ec6" providerId="ADAL" clId="{51E25128-363A-41FB-B3CC-3219C78FC9BF}" dt="2023-01-18T06:57:20.894" v="52123" actId="20577"/>
        <pc:sldMkLst>
          <pc:docMk/>
          <pc:sldMk cId="1427417928" sldId="359"/>
        </pc:sldMkLst>
        <pc:spChg chg="mod">
          <ac:chgData name="Koivisto Satu" userId="32bf8620-56da-4c58-8990-ce2c39fa6ec6" providerId="ADAL" clId="{51E25128-363A-41FB-B3CC-3219C78FC9BF}" dt="2023-01-12T11:58:38.295" v="50356" actId="20577"/>
          <ac:spMkLst>
            <pc:docMk/>
            <pc:sldMk cId="1427417928" sldId="359"/>
            <ac:spMk id="2" creationId="{2FB00B8C-E136-5A6C-72EA-835CFEFC4273}"/>
          </ac:spMkLst>
        </pc:spChg>
        <pc:spChg chg="mod">
          <ac:chgData name="Koivisto Satu" userId="32bf8620-56da-4c58-8990-ce2c39fa6ec6" providerId="ADAL" clId="{51E25128-363A-41FB-B3CC-3219C78FC9BF}" dt="2023-01-18T06:57:20.894" v="52123" actId="20577"/>
          <ac:spMkLst>
            <pc:docMk/>
            <pc:sldMk cId="1427417928" sldId="359"/>
            <ac:spMk id="3" creationId="{A6F49BDA-A844-1BBE-88BF-415171410E6B}"/>
          </ac:spMkLst>
        </pc:spChg>
      </pc:sldChg>
      <pc:sldChg chg="modSp new del mod">
        <pc:chgData name="Koivisto Satu" userId="32bf8620-56da-4c58-8990-ce2c39fa6ec6" providerId="ADAL" clId="{51E25128-363A-41FB-B3CC-3219C78FC9BF}" dt="2023-01-11T08:43:55.389" v="47002" actId="2696"/>
        <pc:sldMkLst>
          <pc:docMk/>
          <pc:sldMk cId="2005044748" sldId="359"/>
        </pc:sldMkLst>
        <pc:spChg chg="mod">
          <ac:chgData name="Koivisto Satu" userId="32bf8620-56da-4c58-8990-ce2c39fa6ec6" providerId="ADAL" clId="{51E25128-363A-41FB-B3CC-3219C78FC9BF}" dt="2023-01-11T08:18:38.170" v="46688" actId="21"/>
          <ac:spMkLst>
            <pc:docMk/>
            <pc:sldMk cId="2005044748" sldId="359"/>
            <ac:spMk id="3" creationId="{8C04F411-B186-D81B-7BE5-9A43CDC4C823}"/>
          </ac:spMkLst>
        </pc:spChg>
      </pc:sldChg>
      <pc:sldChg chg="addSp modSp new mod modClrScheme chgLayout">
        <pc:chgData name="Koivisto Satu" userId="32bf8620-56da-4c58-8990-ce2c39fa6ec6" providerId="ADAL" clId="{51E25128-363A-41FB-B3CC-3219C78FC9BF}" dt="2023-02-10T11:11:47.553" v="54605" actId="1076"/>
        <pc:sldMkLst>
          <pc:docMk/>
          <pc:sldMk cId="718120134" sldId="360"/>
        </pc:sldMkLst>
        <pc:spChg chg="mod">
          <ac:chgData name="Koivisto Satu" userId="32bf8620-56da-4c58-8990-ce2c39fa6ec6" providerId="ADAL" clId="{51E25128-363A-41FB-B3CC-3219C78FC9BF}" dt="2023-02-06T13:02:52.333" v="53773" actId="255"/>
          <ac:spMkLst>
            <pc:docMk/>
            <pc:sldMk cId="718120134" sldId="360"/>
            <ac:spMk id="2" creationId="{52B4D813-317E-102B-A250-CE77FCA08733}"/>
          </ac:spMkLst>
        </pc:spChg>
        <pc:spChg chg="add mod">
          <ac:chgData name="Koivisto Satu" userId="32bf8620-56da-4c58-8990-ce2c39fa6ec6" providerId="ADAL" clId="{51E25128-363A-41FB-B3CC-3219C78FC9BF}" dt="2023-02-10T11:11:47.553" v="54605" actId="1076"/>
          <ac:spMkLst>
            <pc:docMk/>
            <pc:sldMk cId="718120134" sldId="360"/>
            <ac:spMk id="3" creationId="{1B6A9BE2-369D-1471-ED55-FE84A2263412}"/>
          </ac:spMkLst>
        </pc:spChg>
        <pc:picChg chg="add mod">
          <ac:chgData name="Koivisto Satu" userId="32bf8620-56da-4c58-8990-ce2c39fa6ec6" providerId="ADAL" clId="{51E25128-363A-41FB-B3CC-3219C78FC9BF}" dt="2023-02-06T13:00:59.333" v="53770" actId="962"/>
          <ac:picMkLst>
            <pc:docMk/>
            <pc:sldMk cId="718120134" sldId="360"/>
            <ac:picMk id="4" creationId="{4FD526BE-32EC-0848-C3B0-89C9D9559783}"/>
          </ac:picMkLst>
        </pc:picChg>
      </pc:sldChg>
      <pc:sldChg chg="addSp modSp new mod ord modClrScheme chgLayout">
        <pc:chgData name="Koivisto Satu" userId="32bf8620-56da-4c58-8990-ce2c39fa6ec6" providerId="ADAL" clId="{51E25128-363A-41FB-B3CC-3219C78FC9BF}" dt="2023-02-10T11:12:48.133" v="54610" actId="13244"/>
        <pc:sldMkLst>
          <pc:docMk/>
          <pc:sldMk cId="609621882" sldId="361"/>
        </pc:sldMkLst>
        <pc:spChg chg="mod ord modVis">
          <ac:chgData name="Koivisto Satu" userId="32bf8620-56da-4c58-8990-ce2c39fa6ec6" providerId="ADAL" clId="{51E25128-363A-41FB-B3CC-3219C78FC9BF}" dt="2023-02-10T11:12:48.133" v="54610" actId="13244"/>
          <ac:spMkLst>
            <pc:docMk/>
            <pc:sldMk cId="609621882" sldId="361"/>
            <ac:spMk id="2" creationId="{741C653C-0085-D094-BA95-E8EF3BB8B191}"/>
          </ac:spMkLst>
        </pc:spChg>
        <pc:spChg chg="add mod">
          <ac:chgData name="Koivisto Satu" userId="32bf8620-56da-4c58-8990-ce2c39fa6ec6" providerId="ADAL" clId="{51E25128-363A-41FB-B3CC-3219C78FC9BF}" dt="2023-02-10T11:12:27.150" v="54607" actId="1076"/>
          <ac:spMkLst>
            <pc:docMk/>
            <pc:sldMk cId="609621882" sldId="361"/>
            <ac:spMk id="3" creationId="{D1ACCBA6-4491-A13F-DFD8-0FB00A28D315}"/>
          </ac:spMkLst>
        </pc:spChg>
        <pc:picChg chg="add mod ord">
          <ac:chgData name="Koivisto Satu" userId="32bf8620-56da-4c58-8990-ce2c39fa6ec6" providerId="ADAL" clId="{51E25128-363A-41FB-B3CC-3219C78FC9BF}" dt="2023-02-06T13:09:43.172" v="54363" actId="962"/>
          <ac:picMkLst>
            <pc:docMk/>
            <pc:sldMk cId="609621882" sldId="361"/>
            <ac:picMk id="4" creationId="{AF836693-E093-57F0-D3E4-293AEB6A288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Daytona" panose="020B0604030500040204" pitchFamily="34" charset="0"/>
              </a:defRPr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Daytona" panose="020B0604030500040204" pitchFamily="34" charset="0"/>
              </a:defRPr>
            </a:lvl1pPr>
          </a:lstStyle>
          <a:p>
            <a:fld id="{25017249-92F2-6A4B-B598-CA07C1562D89}" type="datetimeFigureOut">
              <a:rPr lang="en-FI"/>
              <a:pPr/>
              <a:t>02/14/2023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Daytona" panose="020B0604030500040204" pitchFamily="34" charset="0"/>
              </a:defRPr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Daytona" panose="020B0604030500040204" pitchFamily="34" charset="0"/>
              </a:defRPr>
            </a:lvl1pPr>
          </a:lstStyle>
          <a:p>
            <a:fld id="{B8769983-1F1A-254C-83E9-6CD9985743E8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44330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Daytona" panose="020B060403050004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/>
              <a:pPr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603582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 smtClean="0"/>
              <a:pPr/>
              <a:t>31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29140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/>
              <a:pPr/>
              <a:t>37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70725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 smtClean="0"/>
              <a:pPr/>
              <a:t>40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17644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 smtClean="0"/>
              <a:pPr/>
              <a:t>52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13732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/>
              <a:pPr/>
              <a:t>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09830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 smtClean="0"/>
              <a:pPr/>
              <a:t>12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74749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 smtClean="0"/>
              <a:pPr/>
              <a:t>17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516486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 smtClean="0"/>
              <a:pPr/>
              <a:t>18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20310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/>
              <a:pPr/>
              <a:t>23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46765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 smtClean="0"/>
              <a:pPr/>
              <a:t>24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69708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 smtClean="0"/>
              <a:pPr/>
              <a:t>25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21477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69983-1F1A-254C-83E9-6CD9985743E8}" type="slidenum">
              <a:rPr lang="en-FI" smtClean="0"/>
              <a:pPr/>
              <a:t>26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36004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vihreä väripo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515083-E31B-5247-9740-B98CB1D6B476}"/>
              </a:ext>
            </a:extLst>
          </p:cNvPr>
          <p:cNvSpPr/>
          <p:nvPr userDrawn="1"/>
        </p:nvSpPr>
        <p:spPr>
          <a:xfrm>
            <a:off x="0" y="73025"/>
            <a:ext cx="12192000" cy="59672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32B478-EAB7-5644-AC4D-0D6E57DE4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l="7427" t="16780" r="10577" b="18537"/>
          <a:stretch/>
        </p:blipFill>
        <p:spPr>
          <a:xfrm>
            <a:off x="-1" y="0"/>
            <a:ext cx="12192001" cy="60403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6CAC83-E71D-FC42-B045-BB9350597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225" y="2328311"/>
            <a:ext cx="10837863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99F3BE-9BA7-5849-B861-31542E3D3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1225" y="4807986"/>
            <a:ext cx="10837863" cy="111384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F267C8-E9B4-0344-9020-17106FA0F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791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A4131E-65D3-CC40-AAB9-1957AD30A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904" y="296863"/>
            <a:ext cx="1966756" cy="547989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0A73C63D-F03E-AB45-A079-990A16BA6A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75521" y="5671064"/>
            <a:ext cx="1873568" cy="2462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 i="0">
                <a:solidFill>
                  <a:schemeClr val="bg1"/>
                </a:solidFill>
                <a:latin typeface="Daytona" panose="020B0604030500040204" pitchFamily="34" charset="0"/>
              </a:defRPr>
            </a:lvl1pPr>
          </a:lstStyle>
          <a:p>
            <a:fld id="{ED3DF413-2E26-444F-80E4-8776A8DD4115}" type="datetime1">
              <a:rPr lang="fi-FI" smtClean="0"/>
              <a:t>14.2.2023</a:t>
            </a:fld>
            <a:endParaRPr lang="en-FI"/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5C9C2DB1-BA75-4BE8-8545-FFCD9CCF152F}"/>
              </a:ext>
            </a:extLst>
          </p:cNvPr>
          <p:cNvSpPr txBox="1"/>
          <p:nvPr userDrawn="1"/>
        </p:nvSpPr>
        <p:spPr>
          <a:xfrm>
            <a:off x="5962649" y="6291723"/>
            <a:ext cx="1200151" cy="246221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FI" sz="1000" dirty="0">
                <a:latin typeface="Daytona" panose="020B0604030500040204" pitchFamily="34" charset="0"/>
              </a:rPr>
              <a:t>HANKELOGO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AEF9316A-1306-408A-8E01-F16C83E223E1}"/>
              </a:ext>
            </a:extLst>
          </p:cNvPr>
          <p:cNvSpPr txBox="1"/>
          <p:nvPr userDrawn="1"/>
        </p:nvSpPr>
        <p:spPr>
          <a:xfrm>
            <a:off x="7491412" y="6291723"/>
            <a:ext cx="1200151" cy="246221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FI" sz="1000">
                <a:latin typeface="Daytona" panose="020B0604030500040204" pitchFamily="34" charset="0"/>
              </a:rPr>
              <a:t>HANKELOGO</a:t>
            </a: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C621E4E1-A8C3-43B5-B9A0-7DFEF99A1FED}"/>
              </a:ext>
            </a:extLst>
          </p:cNvPr>
          <p:cNvSpPr txBox="1"/>
          <p:nvPr userDrawn="1"/>
        </p:nvSpPr>
        <p:spPr>
          <a:xfrm>
            <a:off x="9020175" y="6284579"/>
            <a:ext cx="1200151" cy="246221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FI" sz="1000">
                <a:latin typeface="Daytona" panose="020B0604030500040204" pitchFamily="34" charset="0"/>
              </a:rPr>
              <a:t>HANKELOGO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B5200AF6-734D-48B6-951E-4F58ACB61D34}"/>
              </a:ext>
            </a:extLst>
          </p:cNvPr>
          <p:cNvSpPr txBox="1"/>
          <p:nvPr userDrawn="1"/>
        </p:nvSpPr>
        <p:spPr>
          <a:xfrm>
            <a:off x="10548937" y="6277435"/>
            <a:ext cx="1200151" cy="246221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FI" sz="1000">
                <a:latin typeface="Daytona" panose="020B0604030500040204" pitchFamily="34" charset="0"/>
              </a:rPr>
              <a:t>HANKELOGO</a:t>
            </a:r>
          </a:p>
        </p:txBody>
      </p:sp>
    </p:spTree>
    <p:extLst>
      <p:ext uri="{BB962C8B-B14F-4D97-AF65-F5344CB8AC3E}">
        <p14:creationId xmlns:p14="http://schemas.microsoft.com/office/powerpoint/2010/main" val="19328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lankko 2 teksti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9761-9C10-6440-90C0-5FFDE2635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AD214-5287-9E43-BDAB-D8426C48E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6C98DA-1D66-1943-A64E-40899E03E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62974" y="1825625"/>
            <a:ext cx="54000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CBC6FA-F6D8-D140-8EA8-A2ACE7665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983" y="301762"/>
            <a:ext cx="1969468" cy="54874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6E99883-503A-C941-A743-C86E3259A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033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ko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465EA-B7EC-E04D-BDB6-643A89AF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B87077-A168-F94B-8FF8-CDFE15086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983" y="301762"/>
            <a:ext cx="1969468" cy="5487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8430E6-DF16-B74E-99D6-DDE75515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809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22E613-3979-494C-8508-678DC77F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983" y="301762"/>
            <a:ext cx="1969468" cy="54874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0D9645-ECC2-5544-9F78-AAF17263C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924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lankko tekst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3BC6C-EEAB-094A-8E3C-9E33C5F42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388" y="990600"/>
            <a:ext cx="3932237" cy="888607"/>
          </a:xfrm>
        </p:spPr>
        <p:txBody>
          <a:bodyPr anchor="t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22361-CA50-D041-B535-5A7214AF0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565900" cy="5249863"/>
          </a:xfrm>
        </p:spPr>
        <p:txBody>
          <a:bodyPr/>
          <a:lstStyle>
            <a:lvl1pPr>
              <a:buClr>
                <a:schemeClr val="accent1"/>
              </a:buClr>
              <a:defRPr sz="3200"/>
            </a:lvl1pPr>
            <a:lvl2pPr>
              <a:buClr>
                <a:schemeClr val="accent1"/>
              </a:buClr>
              <a:defRPr sz="2800"/>
            </a:lvl2pPr>
            <a:lvl3pPr>
              <a:buClr>
                <a:schemeClr val="accent1"/>
              </a:buClr>
              <a:defRPr sz="2400"/>
            </a:lvl3pPr>
            <a:lvl4pPr>
              <a:buClr>
                <a:schemeClr val="accent1"/>
              </a:buClr>
              <a:defRPr sz="2000"/>
            </a:lvl4pPr>
            <a:lvl5pPr>
              <a:buClr>
                <a:schemeClr val="accent1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96AE31-B42F-BD47-A9C1-F5478D56E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179888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764A0A-66A6-8C43-B3AC-A465A7923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983" y="301762"/>
            <a:ext cx="1969468" cy="54874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0581D7-78A1-C942-8D57-EF79CD060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511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515083-E31B-5247-9740-B98CB1D6B476}"/>
              </a:ext>
            </a:extLst>
          </p:cNvPr>
          <p:cNvSpPr/>
          <p:nvPr userDrawn="1"/>
        </p:nvSpPr>
        <p:spPr>
          <a:xfrm>
            <a:off x="0" y="73025"/>
            <a:ext cx="12192000" cy="6784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32B478-EAB7-5644-AC4D-0D6E57DE4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l="7427" t="16780" r="10577" b="1853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6CAC83-E71D-FC42-B045-BB9350597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225" y="2314456"/>
            <a:ext cx="10837863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99F3BE-9BA7-5849-B861-31542E3D3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1225" y="4807986"/>
            <a:ext cx="10837863" cy="142930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F267C8-E9B4-0344-9020-17106FA0F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82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657113-9C4E-E14D-BD5A-71A6A69023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904" y="296863"/>
            <a:ext cx="1966756" cy="54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12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i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C96F9-C704-1C4F-BB49-BDCD6E24D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B0E82-0076-5147-8A61-4CF17ECC7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BF25AA-D9A0-424B-B794-D93DFDD3A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983" y="301762"/>
            <a:ext cx="1969468" cy="54874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8BD7398-5884-B244-9F1F-A395BFC2F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8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51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hreä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515083-E31B-5247-9740-B98CB1D6B476}"/>
              </a:ext>
            </a:extLst>
          </p:cNvPr>
          <p:cNvSpPr/>
          <p:nvPr userDrawn="1"/>
        </p:nvSpPr>
        <p:spPr>
          <a:xfrm>
            <a:off x="0" y="73025"/>
            <a:ext cx="12192000" cy="67849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BA7AED-DBA9-7C43-8F13-F250D7F17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l="7427" t="16780" r="10577" b="1853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6CAC83-E71D-FC42-B045-BB9350597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225" y="2328311"/>
            <a:ext cx="10837863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99F3BE-9BA7-5849-B861-31542E3D3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1225" y="4807986"/>
            <a:ext cx="10837863" cy="142930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F267C8-E9B4-0344-9020-17106FA0F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791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A4131E-65D3-CC40-AAB9-1957AD30A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904" y="296863"/>
            <a:ext cx="1966756" cy="54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4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umu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515083-E31B-5247-9740-B98CB1D6B476}"/>
              </a:ext>
            </a:extLst>
          </p:cNvPr>
          <p:cNvSpPr/>
          <p:nvPr userDrawn="1"/>
        </p:nvSpPr>
        <p:spPr>
          <a:xfrm>
            <a:off x="0" y="73025"/>
            <a:ext cx="12192000" cy="67849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2D0C32-EEE1-6949-A816-939C464AC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l="7427" t="16780" r="10577" b="18537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6CAC83-E71D-FC42-B045-BB9350597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225" y="2328311"/>
            <a:ext cx="10837863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99F3BE-9BA7-5849-B861-31542E3D3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1225" y="4807986"/>
            <a:ext cx="10837863" cy="142930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523313-CF3F-AD40-A624-B2E07BB6C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8016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560656-9ADC-444C-B42F-0C43E5D91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904" y="296863"/>
            <a:ext cx="1966756" cy="54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74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ki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515083-E31B-5247-9740-B98CB1D6B476}"/>
              </a:ext>
            </a:extLst>
          </p:cNvPr>
          <p:cNvSpPr/>
          <p:nvPr userDrawn="1"/>
        </p:nvSpPr>
        <p:spPr>
          <a:xfrm>
            <a:off x="0" y="73025"/>
            <a:ext cx="12192000" cy="67849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C88EBE-9B18-3B49-B52F-6E8909007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1000"/>
          </a:blip>
          <a:srcRect l="7427" t="16780" r="10577" b="1853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6CAC83-E71D-FC42-B045-BB9350597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225" y="2328311"/>
            <a:ext cx="10837863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99F3BE-9BA7-5849-B861-31542E3D3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1225" y="4807986"/>
            <a:ext cx="10837863" cy="142930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4B876A-4F03-F647-947D-0861E7339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791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B01EA6-2A0F-4047-84B1-86D126EEB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904" y="296863"/>
            <a:ext cx="1966756" cy="54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189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mma oranssi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515083-E31B-5247-9740-B98CB1D6B476}"/>
              </a:ext>
            </a:extLst>
          </p:cNvPr>
          <p:cNvSpPr/>
          <p:nvPr userDrawn="1"/>
        </p:nvSpPr>
        <p:spPr>
          <a:xfrm>
            <a:off x="0" y="73025"/>
            <a:ext cx="12192000" cy="6784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FF8D42-4C56-FC4B-A94C-057A49C6C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0000"/>
          </a:blip>
          <a:srcRect l="7427" t="16780" r="10577" b="1853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6CAC83-E71D-FC42-B045-BB9350597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225" y="2328311"/>
            <a:ext cx="10837863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99F3BE-9BA7-5849-B861-31542E3D3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1225" y="4807986"/>
            <a:ext cx="10837863" cy="142930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CD5BA0-F7C3-9E4C-9376-8E9667271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2192000" cy="8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2DDC21-4F91-2F4E-AC3A-D1AF6EBA7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904" y="296863"/>
            <a:ext cx="1966756" cy="54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5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lea vihreä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515083-E31B-5247-9740-B98CB1D6B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3025"/>
            <a:ext cx="12192000" cy="67849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721187-24E1-3E4C-9947-1F6FB9FD1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0000"/>
          </a:blip>
          <a:srcRect l="7427" t="16780" r="10577" b="1853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E508DBC-F04C-1E46-8723-FBFACB7DB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791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6CAC83-E71D-FC42-B045-BB9350597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5404" y="2328311"/>
            <a:ext cx="10837863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99F3BE-9BA7-5849-B861-31542E3D3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5404" y="4807986"/>
            <a:ext cx="10837863" cy="142930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AE0927-110C-6941-9A7E-10882C43C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904" y="296863"/>
            <a:ext cx="1966756" cy="54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98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ssi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8515083-E31B-5247-9740-B98CB1D6B476}"/>
              </a:ext>
            </a:extLst>
          </p:cNvPr>
          <p:cNvSpPr/>
          <p:nvPr userDrawn="1"/>
        </p:nvSpPr>
        <p:spPr>
          <a:xfrm>
            <a:off x="0" y="73025"/>
            <a:ext cx="12192000" cy="67849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9932E8-B2D3-FA42-81AB-44F2D4136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40000"/>
          </a:blip>
          <a:srcRect l="7427" t="16780" r="10577" b="18537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6CAC83-E71D-FC42-B045-BB93505971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225" y="2328311"/>
            <a:ext cx="10837863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99F3BE-9BA7-5849-B861-31542E3D3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1225" y="4807986"/>
            <a:ext cx="10837863" cy="142930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80481F-0962-7B4B-B9ED-68C14F755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801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8D230E-FE85-DC40-A13F-E4857C14E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904" y="296863"/>
            <a:ext cx="1966756" cy="54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02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lankko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6984F-83DB-0D4F-B1BD-01A03EE2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224" y="1709738"/>
            <a:ext cx="10837863" cy="2852737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39908-1C9A-BD4D-9F43-DF71E5924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1224" y="4589463"/>
            <a:ext cx="1083786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C9740-BBBE-2942-A6B0-C2BE35575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983" y="301762"/>
            <a:ext cx="1969468" cy="54874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71A9C85-3F49-FE41-8323-9C2B0F3B4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b="0" i="0">
              <a:latin typeface="Daytona" panose="020B0604030500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303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A309471D-0C78-0F48-AE1E-5BE5ECEA8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092" y="1000124"/>
            <a:ext cx="10930996" cy="7101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8EE9B-EF33-0047-BD6C-5621FB491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6" y="1901821"/>
            <a:ext cx="10908771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5357F-0727-DA4C-B61C-42EEA5DCD6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0"/>
            <a:ext cx="1357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>
                    <a:lumMod val="10000"/>
                  </a:schemeClr>
                </a:solidFill>
                <a:latin typeface="Daytona" panose="020B0604030500040204" pitchFamily="34" charset="0"/>
              </a:defRPr>
            </a:lvl1pPr>
          </a:lstStyle>
          <a:p>
            <a:fld id="{64842365-B1FA-4D47-9247-AB1CC52C45F8}" type="datetime1">
              <a:rPr lang="fi-FI" smtClean="0"/>
              <a:t>14.2.2023</a:t>
            </a:fld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53F2E-AACF-B74A-AD10-E80A58E696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4998" y="6356350"/>
            <a:ext cx="6510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>
                    <a:lumMod val="10000"/>
                  </a:schemeClr>
                </a:solidFill>
                <a:latin typeface="Daytona" panose="020B0604030500040204" pitchFamily="34" charset="0"/>
              </a:defRPr>
            </a:lvl1pPr>
          </a:lstStyle>
          <a:p>
            <a:pPr algn="l"/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230C4-D25A-C14B-8D9C-5A3A15CAF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71582" y="6356350"/>
            <a:ext cx="684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2">
                    <a:lumMod val="10000"/>
                  </a:schemeClr>
                </a:solidFill>
                <a:latin typeface="Daytona" panose="020B0604030500040204" pitchFamily="34" charset="0"/>
              </a:defRPr>
            </a:lvl1pPr>
          </a:lstStyle>
          <a:p>
            <a:fld id="{92A2DBBF-504B-5743-A268-80A4BECCAE2A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4017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78" r:id="rId3"/>
    <p:sldLayoutId id="2147483668" r:id="rId4"/>
    <p:sldLayoutId id="2147483662" r:id="rId5"/>
    <p:sldLayoutId id="2147483664" r:id="rId6"/>
    <p:sldLayoutId id="2147483665" r:id="rId7"/>
    <p:sldLayoutId id="2147483667" r:id="rId8"/>
    <p:sldLayoutId id="2147483651" r:id="rId9"/>
    <p:sldLayoutId id="2147483652" r:id="rId10"/>
    <p:sldLayoutId id="2147483654" r:id="rId11"/>
    <p:sldLayoutId id="2147483655" r:id="rId12"/>
    <p:sldLayoutId id="2147483656" r:id="rId13"/>
    <p:sldLayoutId id="2147483672" r:id="rId1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tx1"/>
          </a:solidFill>
          <a:latin typeface="Daytona" panose="020B0604030500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400" b="0" i="0" kern="1200">
          <a:solidFill>
            <a:schemeClr val="bg2">
              <a:lumMod val="10000"/>
            </a:schemeClr>
          </a:solidFill>
          <a:latin typeface="Daytona" panose="020B0604030500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System Font Regular"/>
        <a:buChar char="–"/>
        <a:defRPr sz="2400" b="0" i="0" kern="1200">
          <a:solidFill>
            <a:schemeClr val="bg2">
              <a:lumMod val="10000"/>
            </a:schemeClr>
          </a:solidFill>
          <a:latin typeface="Daytona" panose="020B0604030500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400" b="0" i="0" kern="1200">
          <a:solidFill>
            <a:schemeClr val="bg2">
              <a:lumMod val="10000"/>
            </a:schemeClr>
          </a:solidFill>
          <a:latin typeface="Daytona" panose="020B0604030500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System Font Regular"/>
        <a:buChar char="–"/>
        <a:defRPr sz="2400" b="0" i="0" kern="1200">
          <a:solidFill>
            <a:schemeClr val="bg2">
              <a:lumMod val="10000"/>
            </a:schemeClr>
          </a:solidFill>
          <a:latin typeface="Daytona" panose="020B0604030500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400" b="0" i="0" kern="1200">
          <a:solidFill>
            <a:schemeClr val="bg2">
              <a:lumMod val="10000"/>
            </a:schemeClr>
          </a:solidFill>
          <a:latin typeface="Daytona" panose="020B0604030500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7401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orient="horz" pos="187" userDrawn="1">
          <p15:clr>
            <a:srgbClr val="F26B43"/>
          </p15:clr>
        </p15:guide>
        <p15:guide id="6" orient="horz" pos="3929" userDrawn="1">
          <p15:clr>
            <a:srgbClr val="F26B43"/>
          </p15:clr>
        </p15:guide>
        <p15:guide id="7" pos="574" userDrawn="1">
          <p15:clr>
            <a:srgbClr val="F26B43"/>
          </p15:clr>
        </p15:guide>
        <p15:guide id="8" orient="horz" pos="663" userDrawn="1">
          <p15:clr>
            <a:srgbClr val="F26B43"/>
          </p15:clr>
        </p15:guide>
        <p15:guide id="9" pos="40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G1-I_jz6nY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mm.fi/metsat/metsatalous/metsat-ja-ilmastonmuutos/metsien-hiilinielu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91jfOJTDB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c1y3KF3lk4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havina.smy.fi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9WKYvDBC4o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Pvkyu5Kgmc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playlist?list=PLalYtuSKwyEfNeLKc0fQx8vx3Sx2iChkY" TargetMode="External"/><Relationship Id="rId4" Type="http://schemas.openxmlformats.org/officeDocument/2006/relationships/hyperlink" Target="https://www.youtube.com/watch?v=R2Cate-VHL8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HjJXO_8CCk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uuproffa.fi/" TargetMode="External"/><Relationship Id="rId4" Type="http://schemas.openxmlformats.org/officeDocument/2006/relationships/hyperlink" Target="https://puuinfo.fi/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uj7LsjS1k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kcMks9dmJI&amp;t=20s" TargetMode="External"/><Relationship Id="rId2" Type="http://schemas.openxmlformats.org/officeDocument/2006/relationships/hyperlink" Target="https://www.metsakeskus.fi/fi/hankkeet/puupet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mmm.fi/maankayttosektorin-ilmastosuunnitelma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YaxvfPTw78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mmm.fi/metsat/puun-kaytto/metsateollisuus-suomessa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2A9CqDbWwI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8xYdoMq65NQ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hdollisuuksienmetsa.fi/#intro" TargetMode="External"/><Relationship Id="rId2" Type="http://schemas.openxmlformats.org/officeDocument/2006/relationships/hyperlink" Target="https://metsapuhuu.fi/tulevaisuuden-tekija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tsateollisuus.fi/metsaalalle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sateollisuus.fi/loyda-urapolkusi-metsasta" TargetMode="External"/><Relationship Id="rId2" Type="http://schemas.openxmlformats.org/officeDocument/2006/relationships/hyperlink" Target="https://metsapuhuu.fi/metsaalan-koulutu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intopolku.fi/konfo/fi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opintopolku.fi/konfo/fi/sivu/ammatillinen-koulutus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nuoret.puunjalostusinsinoorit.fi/site/assets/files/1025/puunjalostusalan_korkeakoulutus_2020.pdf" TargetMode="External"/><Relationship Id="rId2" Type="http://schemas.openxmlformats.org/officeDocument/2006/relationships/hyperlink" Target="https://nuoret.puunjalostusinsinoorit.fi/opiskele-kestavaa-alaa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nuoret.puunjalostusinsinoorit.fi/site/assets/files/1025/puunjalostusalan_korkeakoulutus_2020.pdf" TargetMode="External"/><Relationship Id="rId2" Type="http://schemas.openxmlformats.org/officeDocument/2006/relationships/hyperlink" Target="https://nuoret.puunjalostusinsinoorit.fi/opiskele-kestavaa-alaa/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oppisopimus.fi/opiskelijalle/" TargetMode="External"/><Relationship Id="rId2" Type="http://schemas.openxmlformats.org/officeDocument/2006/relationships/hyperlink" Target="https://www.yrittajat.f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pintopolku.fi/konfo/fi/sivu/tyovoimakoulutus#yrittajakoulutus" TargetMode="External"/><Relationship Id="rId5" Type="http://schemas.openxmlformats.org/officeDocument/2006/relationships/hyperlink" Target="https://toimistot.te-palvelut.fi/uusimaa/paikallisetpalvelut/tyovoimakoulutukset/rekrykoulutus" TargetMode="External"/><Relationship Id="rId4" Type="http://schemas.openxmlformats.org/officeDocument/2006/relationships/hyperlink" Target="https://www.tts.fi/koulutustarjonta" TargetMode="Externa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mmm.fi/metsat/ajankohtaista" TargetMode="External"/><Relationship Id="rId7" Type="http://schemas.openxmlformats.org/officeDocument/2006/relationships/hyperlink" Target="https://forest.fi/fi/sanakirja/" TargetMode="External"/><Relationship Id="rId2" Type="http://schemas.openxmlformats.org/officeDocument/2006/relationships/hyperlink" Target="https://smy.fi/opeta-op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ubjectaid.fi/" TargetMode="External"/><Relationship Id="rId5" Type="http://schemas.openxmlformats.org/officeDocument/2006/relationships/hyperlink" Target="https://www.metsateollisuus.fi/opettajat-ja-opinto-ohjaajat" TargetMode="External"/><Relationship Id="rId4" Type="http://schemas.openxmlformats.org/officeDocument/2006/relationships/hyperlink" Target="https://puuinfo.fi/koulutus/teollisen-puurakentamisen-oppimateriaali-tpuur-aineistot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UDxcGitNz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2xnn4bgXH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04A51-FB3A-C144-AC22-6201D3FCE0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Hiilestä, puutuotteista ja ilmastonmuutoksesta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8C263-EB46-D54E-A791-9FF6FF754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3200" dirty="0"/>
              <a:t>Tietopaketti yläkouluille</a:t>
            </a:r>
          </a:p>
        </p:txBody>
      </p:sp>
      <p:pic>
        <p:nvPicPr>
          <p:cNvPr id="6" name="Kuva 5" descr="Hiilestä kiinni -toimenpidekokonaisuuden logo.">
            <a:extLst>
              <a:ext uri="{FF2B5EF4-FFF2-40B4-BE49-F238E27FC236}">
                <a16:creationId xmlns:a16="http://schemas.microsoft.com/office/drawing/2014/main" id="{AD7E1A02-17DF-291B-4C86-FAAD41B61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657" y="6119849"/>
            <a:ext cx="1165943" cy="624045"/>
          </a:xfrm>
          <a:prstGeom prst="rect">
            <a:avLst/>
          </a:prstGeom>
        </p:spPr>
      </p:pic>
      <p:pic>
        <p:nvPicPr>
          <p:cNvPr id="12" name="Kuva 11" descr="Suomen Metsäyhdistyksen logo.">
            <a:extLst>
              <a:ext uri="{FF2B5EF4-FFF2-40B4-BE49-F238E27FC236}">
                <a16:creationId xmlns:a16="http://schemas.microsoft.com/office/drawing/2014/main" id="{527E07A4-84E1-030C-F0BE-183F2E9B7F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652" y="6041341"/>
            <a:ext cx="2211788" cy="816660"/>
          </a:xfrm>
          <a:prstGeom prst="rect">
            <a:avLst/>
          </a:prstGeom>
        </p:spPr>
      </p:pic>
      <p:pic>
        <p:nvPicPr>
          <p:cNvPr id="8" name="Kuva 7" descr="Puuteollisuus ry:n logo.">
            <a:extLst>
              <a:ext uri="{FF2B5EF4-FFF2-40B4-BE49-F238E27FC236}">
                <a16:creationId xmlns:a16="http://schemas.microsoft.com/office/drawing/2014/main" id="{4C816162-CD31-F452-D8D4-7F86ECECDF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5440" y="6159549"/>
            <a:ext cx="2850777" cy="532993"/>
          </a:xfrm>
          <a:prstGeom prst="rect">
            <a:avLst/>
          </a:prstGeom>
        </p:spPr>
      </p:pic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87914EB-54F4-C156-5F94-5262133C924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fi-FI" dirty="0"/>
              <a:t>14.2.2023</a:t>
            </a:r>
            <a:endParaRPr lang="en-FI" dirty="0"/>
          </a:p>
        </p:txBody>
      </p:sp>
      <p:pic>
        <p:nvPicPr>
          <p:cNvPr id="7" name="Kuva 6" descr="Teknisten aineiden opettajat TAO r.y.:n logo.">
            <a:extLst>
              <a:ext uri="{FF2B5EF4-FFF2-40B4-BE49-F238E27FC236}">
                <a16:creationId xmlns:a16="http://schemas.microsoft.com/office/drawing/2014/main" id="{AF640AC5-6532-327F-1A51-339204CA3DF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170"/>
          <a:stretch/>
        </p:blipFill>
        <p:spPr>
          <a:xfrm>
            <a:off x="10545129" y="6055659"/>
            <a:ext cx="1203960" cy="76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A5EEAC-EEB4-FFA4-FC78-A4B0F53FB2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7200" dirty="0"/>
              <a:t>Metsätalous ja hiili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370A96A-79E5-19DF-1D49-C352C65C25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3200" dirty="0"/>
              <a:t>Metsistä saadaan raaka-ainetta</a:t>
            </a:r>
          </a:p>
        </p:txBody>
      </p:sp>
    </p:spTree>
    <p:extLst>
      <p:ext uri="{BB962C8B-B14F-4D97-AF65-F5344CB8AC3E}">
        <p14:creationId xmlns:p14="http://schemas.microsoft.com/office/powerpoint/2010/main" val="2910610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DB9296-01D9-C2A2-F3CB-DD6679AAB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Monipuoliset metsämme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5687190-693F-3400-8C33-41683F5FE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Suomen metsiin kohdistuu monia toiveita ja käyttötarpeita. Historian saatossa ne ovat muuttuneet, mutta eivät suinkaan vähentyneet. </a:t>
            </a:r>
          </a:p>
          <a:p>
            <a:pPr lvl="1"/>
            <a:r>
              <a:rPr lang="fi-FI" dirty="0"/>
              <a:t>Yhteensovittaminen vaatii kompromisseja.</a:t>
            </a:r>
          </a:p>
          <a:p>
            <a:pPr lvl="1"/>
            <a:r>
              <a:rPr lang="fi-FI" dirty="0"/>
              <a:t>Ilmastonmuutokseen sopeutuminen on keskeisessä roolissa. </a:t>
            </a:r>
          </a:p>
          <a:p>
            <a:r>
              <a:rPr lang="fi-FI" dirty="0"/>
              <a:t>Suomessa pyritään kestävään metsätalouteen: metsien hoidon ja käytön tulee olla ekologisesti, sosiaalisesti, taloudellisesti ja kulttuurisesti kestävää.</a:t>
            </a:r>
          </a:p>
          <a:p>
            <a:pPr lvl="1"/>
            <a:r>
              <a:rPr lang="fi-FI" dirty="0"/>
              <a:t>Kestävyydellä turvataan nykyisten ja tulevien sukupolvien mahdollisuudet hyödyntää metsiä hyvinvoinnin lähteenä. </a:t>
            </a:r>
          </a:p>
          <a:p>
            <a:r>
              <a:rPr lang="fi-FI" dirty="0"/>
              <a:t>Suomessa metsien hoitoa ja käyttöä ohjataan monin tavoin: lainsää-</a:t>
            </a:r>
            <a:r>
              <a:rPr lang="fi-FI" dirty="0" err="1"/>
              <a:t>dännöllä</a:t>
            </a:r>
            <a:r>
              <a:rPr lang="fi-FI" dirty="0"/>
              <a:t>, ohjeilla, suosituksilla, sertifioinneilla, tuilla, verotuksella… </a:t>
            </a:r>
          </a:p>
          <a:p>
            <a:r>
              <a:rPr lang="fi-FI" dirty="0">
                <a:hlinkClick r:id="rId2"/>
              </a:rPr>
              <a:t>Suomalainen metsänhoito</a:t>
            </a:r>
            <a:r>
              <a:rPr lang="fi-FI" dirty="0"/>
              <a:t> -video (Metsä puhuu 3:53)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56510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5CBC7A-D4C9-0B2F-0777-ACF5AF043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Metsät toimivat hiilivarastona ja -nieluna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659EDCD-2A8A-91A4-90E2-D9A00EE48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Metsillä on merkittävä rooli ilmastonmuutoksen hillinnässä sekä siihen sopeutumisessa. </a:t>
            </a:r>
            <a:r>
              <a:rPr lang="fi-FI" dirty="0">
                <a:solidFill>
                  <a:schemeClr val="tx1"/>
                </a:solidFill>
              </a:rPr>
              <a:t>Metsät ovat Suomen tärkein hiilinielu.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Puuston kasvu sitoo enemmän hiiltä kuin hakkuiden ja luonnonpoistuman seurauksena vapautuu takaisin ilmakehään.</a:t>
            </a:r>
          </a:p>
          <a:p>
            <a:r>
              <a:rPr lang="fi-FI" dirty="0"/>
              <a:t>Puut ovat ka</a:t>
            </a:r>
            <a:r>
              <a:rPr lang="fi-FI" dirty="0">
                <a:solidFill>
                  <a:schemeClr val="tx1"/>
                </a:solidFill>
              </a:rPr>
              <a:t>svae</a:t>
            </a:r>
            <a:r>
              <a:rPr lang="fi-FI" dirty="0"/>
              <a:t>ssaan sekä hiilinieluja että hiilivarastoja. </a:t>
            </a:r>
          </a:p>
          <a:p>
            <a:pPr lvl="1"/>
            <a:r>
              <a:rPr lang="fi-FI" dirty="0"/>
              <a:t>Myös metsien maaperässä on suuri hiilivarasto. </a:t>
            </a:r>
          </a:p>
          <a:p>
            <a:r>
              <a:rPr lang="fi-FI" dirty="0">
                <a:solidFill>
                  <a:schemeClr val="tx1"/>
                </a:solidFill>
              </a:rPr>
              <a:t>Vuonna 2021 Suomen metsien puusto ja maaperä sitoivat hiiltä yhteensä 8,4 milj. tonnia CO</a:t>
            </a:r>
            <a:r>
              <a:rPr lang="fi-FI" baseline="-25000" dirty="0">
                <a:solidFill>
                  <a:schemeClr val="tx1"/>
                </a:solidFill>
              </a:rPr>
              <a:t>2</a:t>
            </a:r>
            <a:r>
              <a:rPr lang="fi-FI" dirty="0">
                <a:solidFill>
                  <a:schemeClr val="tx1"/>
                </a:solidFill>
              </a:rPr>
              <a:t>-ekv.* (nettonielu eli sitoutuvan ja poistuvan hiilen erotus). Lue lisää: </a:t>
            </a:r>
            <a:r>
              <a:rPr lang="fi-FI" dirty="0">
                <a:solidFill>
                  <a:schemeClr val="tx1"/>
                </a:solidFill>
                <a:hlinkClick r:id="rId3"/>
              </a:rPr>
              <a:t>Metsien hiilinielut</a:t>
            </a:r>
            <a:r>
              <a:rPr lang="fi-FI" dirty="0">
                <a:solidFill>
                  <a:schemeClr val="tx1"/>
                </a:solidFill>
              </a:rPr>
              <a:t> (MMM)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Suomen kasvihuonekaasupäästöt vuonna 2021 olivat yhteensä 48 milj. tonnia CO</a:t>
            </a:r>
            <a:r>
              <a:rPr lang="fi-FI" baseline="-25000" dirty="0">
                <a:solidFill>
                  <a:schemeClr val="tx1"/>
                </a:solidFill>
              </a:rPr>
              <a:t>2</a:t>
            </a:r>
            <a:r>
              <a:rPr lang="fi-FI" dirty="0">
                <a:solidFill>
                  <a:schemeClr val="tx1"/>
                </a:solidFill>
              </a:rPr>
              <a:t>-ekv. ilman LULUCF- eli maankäyttösektoria.</a:t>
            </a:r>
          </a:p>
          <a:p>
            <a:pPr marL="457200" lvl="1" indent="0">
              <a:buNone/>
            </a:pPr>
            <a:r>
              <a:rPr lang="fi-FI" sz="1200" dirty="0">
                <a:solidFill>
                  <a:schemeClr val="tx1"/>
                </a:solidFill>
              </a:rPr>
              <a:t>		                                               * Hiilidioksidiekvivalentti (CO</a:t>
            </a:r>
            <a:r>
              <a:rPr lang="fi-FI" sz="1200" baseline="-25000" dirty="0">
                <a:solidFill>
                  <a:schemeClr val="tx1"/>
                </a:solidFill>
              </a:rPr>
              <a:t>2</a:t>
            </a:r>
            <a:r>
              <a:rPr lang="fi-FI" sz="1200" dirty="0">
                <a:solidFill>
                  <a:schemeClr val="tx1"/>
                </a:solidFill>
              </a:rPr>
              <a:t>-ekv) on yhteismitta kasvihuonekaasupäästöjen laskentaan.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3866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8E17DA-D6D7-07D0-45BC-1929191B4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Mikä ihmeen LULUCF?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5A899D5-7D80-E08F-CFFC-81C674FEF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LULUCF- eli maankäyttösektori on yksi vuosittain EU:n jäsenmaissa tehtävän kasvihuonekaasuinventaarion viidestä sektorista. 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Sektoriin kuuluvat maankäyttö, maankäytön muutokset ja metsätalous. Maankäyttöön kuuluvat esim. pellot ja kaupungit.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Inventaarioissa arvioidaan vuosittain muun muassa puustoon, maaperään ja puutuotteisiin sitoutuneen hiilen määrä.</a:t>
            </a:r>
          </a:p>
          <a:p>
            <a:pPr lvl="2"/>
            <a:r>
              <a:rPr lang="fi-FI" dirty="0">
                <a:solidFill>
                  <a:schemeClr val="tx1"/>
                </a:solidFill>
              </a:rPr>
              <a:t>Puutuotteet ovat LULUCF-sektorin hiilivarasto.</a:t>
            </a:r>
          </a:p>
          <a:p>
            <a:r>
              <a:rPr lang="fi-FI" dirty="0">
                <a:solidFill>
                  <a:schemeClr val="tx1"/>
                </a:solidFill>
              </a:rPr>
              <a:t>Metsien nettonielun suuruus vaihtelee vuosittain. 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Vuonna 2021 maankäyttösektori oli ensimmäistä kertaa päästölähde. Metsät pysyivät edelleen nettonieluna. Tärkeimmät syyt muutokseen olivat runsaat hakkuut sekä puuston kasvun heikentyminen.</a:t>
            </a:r>
          </a:p>
        </p:txBody>
      </p:sp>
    </p:spTree>
    <p:extLst>
      <p:ext uri="{BB962C8B-B14F-4D97-AF65-F5344CB8AC3E}">
        <p14:creationId xmlns:p14="http://schemas.microsoft.com/office/powerpoint/2010/main" val="3914058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4CC9EF-D826-4C32-B89D-4E33EE2C6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metsiä hoidetaan?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CBA7BC-18F2-4543-8B2F-69FD2D4C0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317" y="1901821"/>
            <a:ext cx="10908771" cy="4351338"/>
          </a:xfrm>
        </p:spPr>
        <p:txBody>
          <a:bodyPr/>
          <a:lstStyle/>
          <a:p>
            <a:r>
              <a:rPr lang="fi-FI" dirty="0"/>
              <a:t>Metsää kannattaa hoitaa muun muassa näistä syistä: </a:t>
            </a:r>
          </a:p>
          <a:p>
            <a:pPr lvl="1"/>
            <a:r>
              <a:rPr lang="fi-FI" dirty="0"/>
              <a:t>Jotta metsä pysyisi terveenä ja elinvoimaisena koko kiertoajan. </a:t>
            </a:r>
          </a:p>
          <a:p>
            <a:pPr lvl="2"/>
            <a:r>
              <a:rPr lang="fi-FI" dirty="0"/>
              <a:t>Ilman hoitoa riski esimerkiksi lumi- ja hyönteistuhoihin kasvaa.</a:t>
            </a:r>
          </a:p>
          <a:p>
            <a:pPr lvl="1"/>
            <a:r>
              <a:rPr lang="fi-FI" dirty="0"/>
              <a:t>Hoidettu metsä tuottaa enemmän laadukasta puuta sekä puunmyyntituloja metsänomistajalle.</a:t>
            </a:r>
          </a:p>
          <a:p>
            <a:pPr lvl="1"/>
            <a:r>
              <a:rPr lang="fi-FI" dirty="0"/>
              <a:t>Puut kasvavat nopeammin ja tukkia kertyy enemmän. </a:t>
            </a:r>
          </a:p>
          <a:p>
            <a:pPr lvl="1"/>
            <a:r>
              <a:rPr lang="fi-FI" dirty="0"/>
              <a:t>Ilman taimikonhoitoa ja harvennuksia jatkuvasti kasvava metsä tihentyy liikaa. Tällöin puiden pituus- ja paksuuskasvu heikkenevät. </a:t>
            </a:r>
          </a:p>
          <a:p>
            <a:pPr lvl="1"/>
            <a:r>
              <a:rPr lang="fi-FI" dirty="0"/>
              <a:t>Hoidetussa metsässä on mukavampia liikkua ja vaikka marjastaa, sienestää, metsästää tai vaeltaa.</a:t>
            </a:r>
          </a:p>
          <a:p>
            <a:r>
              <a:rPr lang="fi-FI" dirty="0">
                <a:hlinkClick r:id="rId2"/>
              </a:rPr>
              <a:t>Kasvun ihme</a:t>
            </a:r>
            <a:r>
              <a:rPr lang="fi-FI" dirty="0"/>
              <a:t> -video (Metsä puhuu, 3:56)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0075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1AEE45-D015-F121-8F7F-A04E13C0D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Ilmastoviisasta metsänhoitoa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7F4DD3-3AF8-960E-E52C-88DB9DE43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Metsien hiilensidonnan kannalta tärkeää on esim. nopea uudistaminen päätehakkuun jälkeen, jalostettujen siemenien ja taimien käyttö sekä taimikonhoidosta huolehtiminen. Kasvupaikalle tulee myös aina istuttaa sinne sopivinta puulajia sekä suosia sekametsiä. </a:t>
            </a:r>
          </a:p>
          <a:p>
            <a:r>
              <a:rPr lang="fi-FI" dirty="0"/>
              <a:t>Hiilensidontaa voidaan lisätä lannoittamalla metsiä. Kasvu nopeutuu, kun puut saavat enemmän ravinteita.</a:t>
            </a:r>
          </a:p>
          <a:p>
            <a:r>
              <a:rPr lang="fi-FI" dirty="0"/>
              <a:t>Hiilen </a:t>
            </a:r>
            <a:r>
              <a:rPr lang="fi-FI" b="1" dirty="0"/>
              <a:t>sidonta</a:t>
            </a:r>
            <a:r>
              <a:rPr lang="fi-FI" dirty="0"/>
              <a:t> voimakkainta hoidetuissa ja nopeasti kasvavissa nuorissa metsissä (20–40-vuotiassa). Eniten hiiltä on </a:t>
            </a:r>
            <a:r>
              <a:rPr lang="fi-FI" b="1" dirty="0"/>
              <a:t>sitoutuneena</a:t>
            </a:r>
            <a:r>
              <a:rPr lang="fi-FI" dirty="0"/>
              <a:t> varttuneisiin metsiin, joiden kasvu on jo hidastunut. </a:t>
            </a:r>
          </a:p>
          <a:p>
            <a:r>
              <a:rPr lang="fi-FI" dirty="0"/>
              <a:t>Harvennukset ovat tärkeä osa metsänhoitoa. Iso latvus yhteyttää enemmän, jolloin puun kasvu ja hiilensidonta ovat tehokkaampaa. </a:t>
            </a:r>
          </a:p>
          <a:p>
            <a:r>
              <a:rPr lang="fi-FI" dirty="0">
                <a:hlinkClick r:id="rId2"/>
              </a:rPr>
              <a:t>Ilmastoviisasta metsänhoitoa </a:t>
            </a:r>
            <a:r>
              <a:rPr lang="fi-FI" dirty="0"/>
              <a:t>-video (Metsähallitus, 2:09)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39128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Havainnekuva metsän kehitysvaiheista. Hiilen sidonta on voimakkainta nuorissa metsissä. Hiiltä on sitoutuneena eniten varttuneisiin metsiin, joiden kasvu on jo hidastunut. Kuoleva ja lahoava puu vapauttaa hiilidioksidia hiljalleen takaisin ilmakehään. ">
            <a:extLst>
              <a:ext uri="{FF2B5EF4-FFF2-40B4-BE49-F238E27FC236}">
                <a16:creationId xmlns:a16="http://schemas.microsoft.com/office/drawing/2014/main" id="{AF836693-E093-57F0-D3E4-293AEB6A2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58" y="636916"/>
            <a:ext cx="9778488" cy="5915987"/>
          </a:xfrm>
          <a:prstGeom prst="rect">
            <a:avLst/>
          </a:prstGeom>
          <a:noFill/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41C653C-0085-D094-BA95-E8EF3BB8B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417" y="4724706"/>
            <a:ext cx="4636311" cy="1105824"/>
          </a:xfrm>
        </p:spPr>
        <p:txBody>
          <a:bodyPr anchor="t">
            <a:normAutofit fontScale="90000"/>
          </a:bodyPr>
          <a:lstStyle/>
          <a:p>
            <a:r>
              <a:rPr lang="fi-FI" sz="2600" dirty="0"/>
              <a:t>Metsien kyky sitoa ja varastoida hiiltä vaihtelee metsän kehitysvaiheen mukaan </a:t>
            </a:r>
            <a:br>
              <a:rPr lang="fi-FI" sz="2000" dirty="0"/>
            </a:br>
            <a:endParaRPr lang="fi-FI" sz="2000" dirty="0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D1ACCBA6-4491-A13F-DFD8-0FB00A28D315}"/>
              </a:ext>
            </a:extLst>
          </p:cNvPr>
          <p:cNvSpPr txBox="1"/>
          <p:nvPr/>
        </p:nvSpPr>
        <p:spPr>
          <a:xfrm>
            <a:off x="9240253" y="5699725"/>
            <a:ext cx="27724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>
                <a:latin typeface="Daytona" panose="020B0604030500040204" pitchFamily="34" charset="0"/>
              </a:rPr>
              <a:t>Kuva: Maa- ja metsätalousministeriö</a:t>
            </a:r>
          </a:p>
        </p:txBody>
      </p:sp>
    </p:spTree>
    <p:extLst>
      <p:ext uri="{BB962C8B-B14F-4D97-AF65-F5344CB8AC3E}">
        <p14:creationId xmlns:p14="http://schemas.microsoft.com/office/powerpoint/2010/main" val="609621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B00B8C-E136-5A6C-72EA-835CFEFC4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Metsien monimuotoisuuden turvaaminen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6F49BDA-A844-1BBE-88BF-415171410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Monimuotoisuutta turvataan suojelemalla arvokkaimmat metsäkohteet. Lisäksi monimuotoisuutta turvataan talousmetsissä. </a:t>
            </a:r>
          </a:p>
          <a:p>
            <a:r>
              <a:rPr lang="fi-FI" dirty="0"/>
              <a:t>Luontoarvojen turvaamisella on suuri painoarvo metsätalouden lainsäädännössä, suosituksissa ja ohjeissa. </a:t>
            </a:r>
          </a:p>
          <a:p>
            <a:r>
              <a:rPr lang="fi-FI" dirty="0"/>
              <a:t>Talousmetsien luonnonhoito on talousmetsissä tapahtuvaa luontoarvojen turvaamista ja kiinteä osa jokapäiväistä työskentelyä. Toiminta on tärkeää, koska suurin osa metsistämme on talousmetsiä.</a:t>
            </a:r>
          </a:p>
          <a:p>
            <a:pPr lvl="1"/>
            <a:r>
              <a:rPr lang="fi-FI" dirty="0"/>
              <a:t>Toimenpiteitä ovat esimerkiksi sekapuustoisuuden suosiminen, säästöpuiden jättäminen sekä lahopuun säästäminen ja lisääminen. </a:t>
            </a:r>
          </a:p>
          <a:p>
            <a:pPr lvl="2"/>
            <a:r>
              <a:rPr lang="fi-FI" dirty="0"/>
              <a:t>Monet uhanalaiset lajit ovat riippuvaisia lahopuusta.</a:t>
            </a:r>
          </a:p>
          <a:p>
            <a:r>
              <a:rPr lang="fi-FI" dirty="0"/>
              <a:t>Riistametsänhoito on vapaaehtoista talousmetsien hoitoa, jossa metsien käsittelyä monipuolistetaan erityisesti riista huomioiden.</a:t>
            </a:r>
          </a:p>
        </p:txBody>
      </p:sp>
    </p:spTree>
    <p:extLst>
      <p:ext uri="{BB962C8B-B14F-4D97-AF65-F5344CB8AC3E}">
        <p14:creationId xmlns:p14="http://schemas.microsoft.com/office/powerpoint/2010/main" val="1427417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3042EB-9B55-47B5-B9F7-04F8FB7B1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Hyvä tietää suomalaisesta metsätaloudesta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9507C19-39C8-490B-8AD9-956CECC0D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Lähes kaikki Suomen metsät ovat sertifioituja. 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Käytössä on kaksi metsien sertifiointijärjestelmää: PEFC ja FSC.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Sertifiointi on vapaaehtoista ja siinä toimija lupautuu täyttämään sertifioinnin vaatimukset. Vaatimusten täyttymistä valvotaan.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Sertifioinnilla edistetään metsien kestävää käyttöä.</a:t>
            </a:r>
          </a:p>
          <a:p>
            <a:r>
              <a:rPr lang="fi-FI" dirty="0"/>
              <a:t>Suomessa metsien kasvu on jo pitkään ollut poistumaa suurempaa. Toisin sanoen puumäärä ja samalla hiilivarasto metsissämme kasvaa.</a:t>
            </a:r>
          </a:p>
          <a:p>
            <a:r>
              <a:rPr lang="fi-FI" dirty="0"/>
              <a:t>Metsäkatoa on metsämaan ottaminen pysyvästi muuhun käyttöön, esimerkiksi rakentamiseen tai pelloksi. Avohakkuu ei ole metsäkatoa, koska sen jälkeen metsä uudistetaan. </a:t>
            </a:r>
          </a:p>
          <a:p>
            <a:pPr lvl="1"/>
            <a:r>
              <a:rPr lang="fi-FI" dirty="0"/>
              <a:t>Metsälaki vaatii huolehtimaan metsän uudistamisesta.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5513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5058785-2A72-9E57-CA2A-7E09946B89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7200" dirty="0"/>
              <a:t>Puutuoteala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61E81BF-DF25-E6F2-835F-52165F5CA1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3200" dirty="0"/>
              <a:t>Perinteitä ja uusia tuulia</a:t>
            </a:r>
          </a:p>
        </p:txBody>
      </p:sp>
    </p:spTree>
    <p:extLst>
      <p:ext uri="{BB962C8B-B14F-4D97-AF65-F5344CB8AC3E}">
        <p14:creationId xmlns:p14="http://schemas.microsoft.com/office/powerpoint/2010/main" val="996701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C3AF97-5BCF-4A84-C167-94EE8243D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Hyvä opettaja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62F2E5-5B11-1A77-C2DF-40C32EFAE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Tämä erityisesti yläkouluikäisille suunnattu tietopaketti on tarkoitettu toimimaan opettajien työn tukena. Voit esimerkiksi valita paketista opetukseesi sopivat kohdat tai käydä sen kokonaan läpi osissa. Tällöin oppilaille muodostuu laaja kokonaiskäsitys aiheesta. </a:t>
            </a:r>
          </a:p>
          <a:p>
            <a:r>
              <a:rPr lang="fi-FI" dirty="0"/>
              <a:t>Paketissa tarkastellaan hiilen sitoutumista puuhun, metsänhoitoa, puutuotteita hiilen varastoina sekä puutuotteiden merkitystä ja mahdollisuuksia ilmastonmuutoksen hillinnässä. Lisäksi esitellään metsä- ja puutuotealan työ- ja opiskelumahdollisuuksia. </a:t>
            </a:r>
          </a:p>
          <a:p>
            <a:r>
              <a:rPr lang="fi-FI" dirty="0"/>
              <a:t>Paketin tarkoituksena on lisätä nuorten ymmärrystä puunkäytöstä materiaalina, puunkäytön ilmastohyödyistä, esitellä puutuotealaa sekä innostaa nuoria hakeutumaan alalle. Ala tarvitsee tulevaisuudessa uusia osaajia ja yrittäjiä ympäri Suomen.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79912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D80B22-4ECB-8FFB-16BA-7899E3844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Metsät ovat tärkeä osa biotaloutta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B9E19B9-DB80-3EC2-32A3-78A1A7E7B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Metsäala on suomalaisen biotalouden perusta. </a:t>
            </a:r>
          </a:p>
          <a:p>
            <a:pPr lvl="1"/>
            <a:r>
              <a:rPr lang="fi-FI" dirty="0"/>
              <a:t>Yhteistyö eri alojen kesken tekee meistä biotalouden edelläkävijän.</a:t>
            </a:r>
          </a:p>
          <a:p>
            <a:r>
              <a:rPr lang="fi-FI" dirty="0"/>
              <a:t>Biotaloudella tarkoitetaan taloutta, jossa hyödynnetään kestävästi uusiutuvia luonnonvaroja. Siinä kehitetään ja otetaan käyttöön uusia innovaatioita ja teknologioita. </a:t>
            </a:r>
          </a:p>
          <a:p>
            <a:r>
              <a:rPr lang="fi-FI" dirty="0"/>
              <a:t>Metsästä peräisin olevia raaka-aineita voidaan hyödyntää erilaisten paperien ja puutuotteiden lisäksi esimerkiksi kangaskuiduissa, lääkkeissä, kosmetiikassa, älypakkauksissa ja komposiiteissa.</a:t>
            </a:r>
          </a:p>
          <a:p>
            <a:r>
              <a:rPr lang="fi-FI" dirty="0"/>
              <a:t>Biotaloudessa fossiilisia raaka-aineita korvataan ympäristöystävälli-semmillä, sekä kehitetään täysin uusia materiaaleja.</a:t>
            </a:r>
          </a:p>
          <a:p>
            <a:r>
              <a:rPr lang="fi-FI" dirty="0">
                <a:hlinkClick r:id="rId2"/>
              </a:rPr>
              <a:t>Havina – Aikamatka suomalaiseen biotalouteen</a:t>
            </a:r>
            <a:r>
              <a:rPr lang="fi-FI" dirty="0"/>
              <a:t> (verkkosivu, peli)</a:t>
            </a:r>
          </a:p>
        </p:txBody>
      </p:sp>
    </p:spTree>
    <p:extLst>
      <p:ext uri="{BB962C8B-B14F-4D97-AF65-F5344CB8AC3E}">
        <p14:creationId xmlns:p14="http://schemas.microsoft.com/office/powerpoint/2010/main" val="1550149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0BFC15-1821-78AE-DB3D-FBE2491F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Puutuoteteollisuus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51E149E-C293-9F87-ACA9-0E0C668EF1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Puutuoteteollisuus on Suomen vanhimpia toimialoja ja osa biotaloutta.</a:t>
            </a:r>
          </a:p>
          <a:p>
            <a:pPr lvl="1"/>
            <a:r>
              <a:rPr lang="fi-FI" dirty="0"/>
              <a:t>Alaa kutsutaan joskus myös mekaaniseksi metsäteollisuudeksi, koska puutuotteita valmistetaan mekaanisesti esimerkiksi sahaamalla, höyläämällä, liimaamalla sekä muilla menetelmillä.</a:t>
            </a:r>
          </a:p>
          <a:p>
            <a:r>
              <a:rPr lang="fi-FI" dirty="0"/>
              <a:t>Puutuoteteollisuus koostuu monista alatoimialoista.</a:t>
            </a:r>
          </a:p>
          <a:p>
            <a:pPr lvl="1"/>
            <a:r>
              <a:rPr lang="fi-FI" dirty="0"/>
              <a:t>Tilastokeskuksen toimialaluokituksen (TOL 2008) mukaan alan pääluokat ovat sahatavaran ja puutuotteiden valmistus (TOL 16) sekä huonekalujen valmistus (TOL 31).</a:t>
            </a:r>
          </a:p>
          <a:p>
            <a:r>
              <a:rPr lang="fi-FI" dirty="0"/>
              <a:t>Alan toiminta on hyvin monipuolista. Yritykset voivat erikoistua esimerkiksi sahaukseen ja höyläykseen, puusepäntuotteisiin, puulevyihin, liima- ja lämpöpuutuotteisiin, insinööripuutuotteisiin, taloteollisuuteen tai puupakkausten valmistukseen. 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301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8CB6AD-B5F6-C147-F606-2147340ED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Puutuoteteollisuuden tuotteita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CD1C65-6EAD-36D7-593E-8558B72F0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Tärkeimmät perustuotteet ovat sahatavara ja vaneri.</a:t>
            </a:r>
          </a:p>
          <a:p>
            <a:pPr lvl="1"/>
            <a:r>
              <a:rPr lang="fi-FI" dirty="0"/>
              <a:t>Näitä perustuotteita voidaan sitten työstää pidemmälle, esimerkiksi höylätä sahatavarasta sisustuspaneelia. Vielä pidemmälle viety jalostus tuottaa valmiita rakennusosia kuten ikkunoita ja ovia. </a:t>
            </a:r>
          </a:p>
          <a:p>
            <a:pPr lvl="1"/>
            <a:r>
              <a:rPr lang="fi-FI" dirty="0"/>
              <a:t>Näiden lisäksi puhutaan insinööripuutuotteista, joissa puun ominaisuuksia on paranneltu mekaanisesti. Tällaisia ovat esimerkiksi monikerroslevy (CLT), viilupuu (LVL) tai liimapuu. </a:t>
            </a:r>
          </a:p>
          <a:p>
            <a:r>
              <a:rPr lang="fi-FI" dirty="0"/>
              <a:t>Puutuoteteollisuus on vahvasti kytköksissä rakentamiseen.</a:t>
            </a:r>
          </a:p>
          <a:p>
            <a:pPr lvl="1"/>
            <a:r>
              <a:rPr lang="fi-FI" dirty="0"/>
              <a:t>Rakennuspuusepänteollisuuden tuotteisiin kuuluvat esimerkiksi ikkunat, ovet ja parketti. </a:t>
            </a:r>
          </a:p>
          <a:p>
            <a:pPr lvl="1"/>
            <a:r>
              <a:rPr lang="fi-FI" dirty="0"/>
              <a:t>Puusepäntuotteita ovat puolestaan esimerkiksi huonekalut ja muut sisustuksessa käytettävät puutuotteet.</a:t>
            </a:r>
          </a:p>
        </p:txBody>
      </p:sp>
    </p:spTree>
    <p:extLst>
      <p:ext uri="{BB962C8B-B14F-4D97-AF65-F5344CB8AC3E}">
        <p14:creationId xmlns:p14="http://schemas.microsoft.com/office/powerpoint/2010/main" val="13492206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B5F8C-16FE-F841-AEF2-1B3B771B47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7200" dirty="0"/>
              <a:t>Puu materiaalina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17F508-F4F0-D741-ABDC-E076749DB2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3200" dirty="0"/>
              <a:t>Monipuolinen ja uusiutuva</a:t>
            </a:r>
          </a:p>
        </p:txBody>
      </p:sp>
    </p:spTree>
    <p:extLst>
      <p:ext uri="{BB962C8B-B14F-4D97-AF65-F5344CB8AC3E}">
        <p14:creationId xmlns:p14="http://schemas.microsoft.com/office/powerpoint/2010/main" val="2557042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C28E16-74CC-4C61-849A-71B73C8E9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Metsästä tukiksi ja kuiduksi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006881-227D-4D60-879C-934C5BB37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316" y="1901821"/>
            <a:ext cx="11037919" cy="4351338"/>
          </a:xfrm>
        </p:spPr>
        <p:txBody>
          <a:bodyPr/>
          <a:lstStyle/>
          <a:p>
            <a:r>
              <a:rPr lang="fi-FI" dirty="0"/>
              <a:t>Kaadetusta puusta saadaan tukkia ja kuitua. Hakkuutähteet eli oksat, latvat sekä kannot jäävät metsään tai ne voidaan kerätä energiaksi. </a:t>
            </a:r>
          </a:p>
          <a:p>
            <a:pPr lvl="1"/>
            <a:r>
              <a:rPr lang="fi-FI" dirty="0"/>
              <a:t>Tukkipuu eli paksu runko on puun arvokkain osa. Tukit kuljetetaan sahalle ja niistä valmistetaan mm. lautoja ja hirsiä. Näistä saadaan pitkäikäisiä puutuotteita, joita käytetään esimerkiksi rakentamiseen.</a:t>
            </a:r>
          </a:p>
          <a:p>
            <a:pPr lvl="1"/>
            <a:r>
              <a:rPr lang="fi-FI" dirty="0"/>
              <a:t>Kuitupuu on tukiksi liian pientä tai laadultaan kelpaamatonta puuta. Sitä saadaan pienistä puista ja isojen puiden latvaosista. Kuitupuusta valmistetaan sellua tai mekaanista massaa, joista puolestaan valmistetaan esimerkiksi paperia ja kartonkia.</a:t>
            </a:r>
          </a:p>
          <a:p>
            <a:r>
              <a:rPr lang="fi-FI" dirty="0"/>
              <a:t>Myös jalostuksen sivutuotteista, kuten sahanpurusta, saadaan raaka-ainetta moniin tuotteisiin ja niitä käytetään paljon energiantuotannossa. </a:t>
            </a:r>
          </a:p>
          <a:p>
            <a:r>
              <a:rPr lang="fi-FI" dirty="0">
                <a:hlinkClick r:id="rId3"/>
              </a:rPr>
              <a:t>Kestävästi puuta ihmisten tarpeisiin -video</a:t>
            </a:r>
            <a:r>
              <a:rPr lang="fi-FI" dirty="0"/>
              <a:t> (Metsähallitus 2:13)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9978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CC5959-8ADC-B836-391E-5A0EACB30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Jokapäiväinen uusiutuva materiaali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E64881-FB33-DF02-D26D-BAE81E87D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092" y="1899428"/>
            <a:ext cx="10908771" cy="4351338"/>
          </a:xfrm>
        </p:spPr>
        <p:txBody>
          <a:bodyPr/>
          <a:lstStyle/>
          <a:p>
            <a:r>
              <a:rPr lang="fi-FI" dirty="0"/>
              <a:t>Puu on jokapäiväinen materiaali.</a:t>
            </a:r>
          </a:p>
          <a:p>
            <a:pPr lvl="1"/>
            <a:r>
              <a:rPr lang="fi-FI" dirty="0"/>
              <a:t>Käytämme puupohjaisia tuotteita joka päivä lähes huomaamatta.</a:t>
            </a:r>
          </a:p>
          <a:p>
            <a:pPr lvl="1"/>
            <a:r>
              <a:rPr lang="fi-FI" dirty="0"/>
              <a:t>Pelkästään rakentamista varten puusta jalostetaan mitä moninaisempia tuotteita sisä- ja ulkokäyttöön. Puuta voidaan myös käsitellä monin eri tavoin sen ominaisuuksien parantamiseksi.</a:t>
            </a:r>
          </a:p>
          <a:p>
            <a:r>
              <a:rPr lang="fi-FI" dirty="0"/>
              <a:t>Puu on uusiutuvaa ja puupohjaisilla tuotteilla ja energianlähteillä voidaan korvata uusiutumattomiin luonnonvaroihin pohjautuvia tuotteita, kuten muovia sekä fossiilisia polttoaineita. </a:t>
            </a:r>
          </a:p>
          <a:p>
            <a:r>
              <a:rPr lang="fi-FI" dirty="0">
                <a:hlinkClick r:id="rId3"/>
              </a:rPr>
              <a:t>Pahvilaatikosta puiseen uurnaan</a:t>
            </a:r>
            <a:r>
              <a:rPr lang="fi-FI" dirty="0"/>
              <a:t> -video (Metsä puhuu 1:17)</a:t>
            </a:r>
          </a:p>
          <a:p>
            <a:r>
              <a:rPr lang="fi-FI" dirty="0">
                <a:hlinkClick r:id="rId4"/>
              </a:rPr>
              <a:t>Metsäteollisuuden murros</a:t>
            </a:r>
            <a:r>
              <a:rPr lang="fi-FI" dirty="0"/>
              <a:t> -video (Metsä puhuu, 2:12)</a:t>
            </a:r>
          </a:p>
          <a:p>
            <a:r>
              <a:rPr lang="fi-FI" dirty="0">
                <a:hlinkClick r:id="rId5"/>
              </a:rPr>
              <a:t>Havina - Aikamatka suomalaiseen biotalouteen</a:t>
            </a:r>
            <a:r>
              <a:rPr lang="fi-FI" dirty="0"/>
              <a:t> -videoita (Metsä puhuu)</a:t>
            </a:r>
          </a:p>
        </p:txBody>
      </p:sp>
    </p:spTree>
    <p:extLst>
      <p:ext uri="{BB962C8B-B14F-4D97-AF65-F5344CB8AC3E}">
        <p14:creationId xmlns:p14="http://schemas.microsoft.com/office/powerpoint/2010/main" val="3117939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A1C152-DAE4-BCE4-D1E7-451B320F6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Puun ominaisuuksia materiaalina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343A1A-D184-AA29-F5CF-E929667BA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092" y="1910030"/>
            <a:ext cx="10908771" cy="3819661"/>
          </a:xfrm>
        </p:spPr>
        <p:txBody>
          <a:bodyPr numCol="2"/>
          <a:lstStyle/>
          <a:p>
            <a:pPr>
              <a:buFont typeface="Wingdings" panose="05000000000000000000" pitchFamily="2" charset="2"/>
              <a:buChar char="§"/>
            </a:pPr>
            <a:r>
              <a:rPr lang="fi-FI" dirty="0"/>
              <a:t>Kevyttä, lujaa, helppoa työstää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i-FI" dirty="0"/>
              <a:t>Hyvä lämmön eriste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fi-FI" dirty="0"/>
              <a:t>Massiivisena palonkestävä</a:t>
            </a:r>
          </a:p>
          <a:p>
            <a:pPr lvl="1">
              <a:lnSpc>
                <a:spcPct val="100000"/>
              </a:lnSpc>
            </a:pPr>
            <a:r>
              <a:rPr lang="fi-FI" dirty="0"/>
              <a:t>Puu hiiltyy hitaasti. Paloturvallisuus huomioitava rakentamisessa.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i-FI" dirty="0"/>
              <a:t>Elää kosteuden mukaan</a:t>
            </a:r>
          </a:p>
          <a:p>
            <a:pPr lvl="1"/>
            <a:r>
              <a:rPr lang="fi-FI" dirty="0"/>
              <a:t>Tasaa huoneilman kosteutta.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i-FI" dirty="0"/>
              <a:t>Ympäristöystävällinen, uusiutuva</a:t>
            </a:r>
          </a:p>
          <a:p>
            <a:endParaRPr lang="fi-FI" dirty="0"/>
          </a:p>
          <a:p>
            <a:pPr>
              <a:buFont typeface="Wingdings" panose="05000000000000000000" pitchFamily="2" charset="2"/>
              <a:buChar char="§"/>
            </a:pPr>
            <a:r>
              <a:rPr lang="fi-FI" dirty="0"/>
              <a:t>Huono äänieriste</a:t>
            </a:r>
          </a:p>
          <a:p>
            <a:pPr lvl="1"/>
            <a:r>
              <a:rPr lang="fi-FI" dirty="0"/>
              <a:t>Ääneneristävyys huomioitava rakentamisessa. </a:t>
            </a:r>
          </a:p>
          <a:p>
            <a:pPr lvl="1"/>
            <a:r>
              <a:rPr lang="fi-FI" dirty="0"/>
              <a:t>Hyviä akustisia ominaisuuksia.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i-FI" dirty="0"/>
              <a:t>Miellyttävä materiaali</a:t>
            </a:r>
          </a:p>
          <a:p>
            <a:pPr lvl="1"/>
            <a:r>
              <a:rPr lang="fi-FI" dirty="0"/>
              <a:t>Monet pitävät puun ulkonäöstä.</a:t>
            </a:r>
          </a:p>
          <a:p>
            <a:pPr lvl="1"/>
            <a:r>
              <a:rPr lang="fi-FI" dirty="0"/>
              <a:t>Puulla on myös terveydelle suotuisia vaikutuksia.</a:t>
            </a:r>
          </a:p>
          <a:p>
            <a:pPr lvl="1"/>
            <a:r>
              <a:rPr lang="fi-FI" dirty="0">
                <a:hlinkClick r:id="rId3"/>
              </a:rPr>
              <a:t>Puu ja terveys</a:t>
            </a:r>
            <a:r>
              <a:rPr lang="fi-FI" dirty="0"/>
              <a:t> -video (Metsä puhuu, 3:07) </a:t>
            </a:r>
          </a:p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9E0C8052-BDB6-59E9-2C73-0D6E068208FE}"/>
              </a:ext>
            </a:extLst>
          </p:cNvPr>
          <p:cNvSpPr txBox="1"/>
          <p:nvPr/>
        </p:nvSpPr>
        <p:spPr>
          <a:xfrm>
            <a:off x="998055" y="5857876"/>
            <a:ext cx="10360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fi-FI" sz="2400" dirty="0">
                <a:latin typeface="Daytona" panose="020B0604030500040204" pitchFamily="34" charset="0"/>
              </a:rPr>
              <a:t>Lisää puun ominaisuuksista ja jalostuksesta: </a:t>
            </a:r>
            <a:r>
              <a:rPr lang="fi-FI" sz="2400" dirty="0" err="1">
                <a:latin typeface="Daytona" panose="020B0604030500040204" pitchFamily="34" charset="0"/>
                <a:hlinkClick r:id="rId4"/>
              </a:rPr>
              <a:t>PuuInfo</a:t>
            </a:r>
            <a:r>
              <a:rPr lang="fi-FI" sz="2400" dirty="0">
                <a:latin typeface="Daytona" panose="020B0604030500040204" pitchFamily="34" charset="0"/>
              </a:rPr>
              <a:t> ja </a:t>
            </a:r>
            <a:r>
              <a:rPr lang="fi-FI" sz="2400" dirty="0">
                <a:latin typeface="Daytona" panose="020B0604030500040204" pitchFamily="34" charset="0"/>
                <a:hlinkClick r:id="rId5"/>
              </a:rPr>
              <a:t>PuuProffa</a:t>
            </a:r>
            <a:endParaRPr lang="fi-FI" sz="2400" dirty="0">
              <a:latin typeface="Daytona" panose="020B0604030500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664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1CAADC1-233C-0E61-7446-7F804A7C8C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7200" dirty="0"/>
              <a:t>Puutuotteet hiilen varastoina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1F522F5-A620-2418-4BDE-665AE64F46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3200" dirty="0"/>
              <a:t>Kasvavasta puusta hiilivarastoksi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39747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6BB3B8-9C1F-57B7-865E-B2190778B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Hiiltä vai hiilidioksidia?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FF97F2-898F-2B00-BBEB-90CDC207B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Hiili</a:t>
            </a:r>
            <a:r>
              <a:rPr lang="fi-FI" dirty="0"/>
              <a:t> ja </a:t>
            </a:r>
            <a:r>
              <a:rPr lang="fi-FI" b="1" dirty="0"/>
              <a:t>hiilidioksidi</a:t>
            </a:r>
            <a:r>
              <a:rPr lang="fi-FI" dirty="0"/>
              <a:t> ovat eri asioita!</a:t>
            </a:r>
          </a:p>
          <a:p>
            <a:pPr lvl="1"/>
            <a:r>
              <a:rPr lang="fi-FI" b="1" dirty="0"/>
              <a:t>Hiili</a:t>
            </a:r>
            <a:r>
              <a:rPr lang="fi-FI" dirty="0"/>
              <a:t> on </a:t>
            </a:r>
            <a:r>
              <a:rPr lang="fi-FI" b="1" dirty="0"/>
              <a:t>kiinteää</a:t>
            </a:r>
            <a:r>
              <a:rPr lang="fi-FI" dirty="0"/>
              <a:t>, </a:t>
            </a:r>
            <a:r>
              <a:rPr lang="fi-FI" b="1" dirty="0"/>
              <a:t>hiilidioksidi</a:t>
            </a:r>
            <a:r>
              <a:rPr lang="fi-FI" dirty="0"/>
              <a:t> (CO</a:t>
            </a:r>
            <a:r>
              <a:rPr lang="fi-FI" baseline="-25000" dirty="0"/>
              <a:t>2</a:t>
            </a:r>
            <a:r>
              <a:rPr lang="fi-FI" dirty="0"/>
              <a:t>) puolestaan on hiilestä ja hapesta koostuva yhdiste ja merkittävä kasvihuone</a:t>
            </a:r>
            <a:r>
              <a:rPr lang="fi-FI" b="1" dirty="0"/>
              <a:t>kaasu</a:t>
            </a:r>
            <a:r>
              <a:rPr lang="fi-FI" dirty="0"/>
              <a:t>.</a:t>
            </a:r>
          </a:p>
          <a:p>
            <a:r>
              <a:rPr lang="fi-FI" dirty="0"/>
              <a:t>Puuaineksesta noin puolet on </a:t>
            </a:r>
            <a:r>
              <a:rPr lang="fi-FI" b="1" dirty="0"/>
              <a:t>hiiltä</a:t>
            </a:r>
            <a:r>
              <a:rPr lang="fi-FI" dirty="0"/>
              <a:t>. </a:t>
            </a:r>
          </a:p>
          <a:p>
            <a:pPr lvl="1"/>
            <a:r>
              <a:rPr lang="fi-FI" dirty="0"/>
              <a:t>1 kuutiometri kotimaista kuivaa havupuuta painaa noin 400 kiloa</a:t>
            </a:r>
            <a:r>
              <a:rPr lang="fi-FI" baseline="30000" dirty="0"/>
              <a:t>*</a:t>
            </a:r>
            <a:r>
              <a:rPr lang="fi-FI" dirty="0"/>
              <a:t>.</a:t>
            </a:r>
          </a:p>
          <a:p>
            <a:pPr lvl="1"/>
            <a:r>
              <a:rPr lang="fi-FI" dirty="0"/>
              <a:t>1 kuutiometri puuta sisältää siis noin 200 kiloa </a:t>
            </a:r>
            <a:r>
              <a:rPr lang="fi-FI" b="1" dirty="0"/>
              <a:t>hiiltä</a:t>
            </a:r>
            <a:r>
              <a:rPr lang="fi-FI" dirty="0"/>
              <a:t>.</a:t>
            </a:r>
          </a:p>
          <a:p>
            <a:r>
              <a:rPr lang="fi-FI" dirty="0"/>
              <a:t>Euroopassa käytetään tavallisesti lukua, jonka mukaan yhteen kuutiometriin puuta on sitoutunut noin 900 kg </a:t>
            </a:r>
            <a:r>
              <a:rPr lang="fi-FI" b="1" dirty="0"/>
              <a:t>hiilidioksidia</a:t>
            </a:r>
            <a:r>
              <a:rPr lang="fi-FI" dirty="0"/>
              <a:t>.</a:t>
            </a:r>
          </a:p>
          <a:p>
            <a:pPr lvl="1"/>
            <a:r>
              <a:rPr lang="fi-FI" dirty="0"/>
              <a:t>Suomalaisella havupuulla luku on vähän alhaisempi.</a:t>
            </a:r>
          </a:p>
          <a:p>
            <a:pPr lvl="2"/>
            <a:r>
              <a:rPr lang="fi-FI" dirty="0"/>
              <a:t>1 kuutiometri varastoi yli 700 kg </a:t>
            </a:r>
            <a:r>
              <a:rPr lang="fi-FI" b="1" dirty="0"/>
              <a:t>hiilidioksidia</a:t>
            </a:r>
            <a:r>
              <a:rPr lang="fi-FI" dirty="0"/>
              <a:t>.</a:t>
            </a:r>
          </a:p>
          <a:p>
            <a:r>
              <a:rPr lang="fi-FI" dirty="0"/>
              <a:t>Toisinaan näkee myös yksinkertaistuksen: 1 m³ = 1000 kg </a:t>
            </a:r>
            <a:r>
              <a:rPr lang="fi-FI" b="0" i="0" dirty="0">
                <a:solidFill>
                  <a:schemeClr val="tx1"/>
                </a:solidFill>
                <a:effectLst/>
              </a:rPr>
              <a:t>C</a:t>
            </a:r>
            <a:r>
              <a:rPr lang="fi-FI" b="0" i="0" strike="noStrike" dirty="0">
                <a:solidFill>
                  <a:schemeClr val="tx1"/>
                </a:solidFill>
                <a:effectLst/>
              </a:rPr>
              <a:t>O</a:t>
            </a:r>
            <a:r>
              <a:rPr lang="fi-FI" b="0" i="0" baseline="-25000" dirty="0">
                <a:solidFill>
                  <a:schemeClr val="tx1"/>
                </a:solidFill>
                <a:effectLst/>
              </a:rPr>
              <a:t>2</a:t>
            </a:r>
            <a:endParaRPr lang="fi-FI" baseline="-25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i-FI" sz="1200" b="0" i="0" dirty="0">
                <a:solidFill>
                  <a:schemeClr val="tx1"/>
                </a:solidFill>
                <a:effectLst/>
              </a:rPr>
              <a:t>	    * Luke, </a:t>
            </a:r>
            <a:r>
              <a:rPr lang="fi-FI" sz="1200" b="0" i="0" dirty="0" err="1">
                <a:solidFill>
                  <a:schemeClr val="tx1"/>
                </a:solidFill>
                <a:effectLst/>
              </a:rPr>
              <a:t>Hamberg</a:t>
            </a:r>
            <a:r>
              <a:rPr lang="fi-FI" sz="1200" b="0" i="0" dirty="0">
                <a:solidFill>
                  <a:schemeClr val="tx1"/>
                </a:solidFill>
                <a:effectLst/>
              </a:rPr>
              <a:t> et al. (2016). Puusta valmistettujen tuotteiden hiilivaraston muutoksen laskenta kasvihuonekaasuinventaariossa.</a:t>
            </a:r>
          </a:p>
          <a:p>
            <a:pPr marL="0" indent="0">
              <a:buNone/>
            </a:pPr>
            <a:endParaRPr lang="fi-FI" sz="1800" b="0" i="0" baseline="-250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23112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93434D-E684-5CDF-50D8-1D51D3B7B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Puutuotteet hiilivarastoina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DB7270C-A5C5-992F-62D9-79C3D22CD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Kaikki puupohjaiset tuotteet ovat </a:t>
            </a:r>
            <a:r>
              <a:rPr lang="fi-FI" b="1" dirty="0"/>
              <a:t>hiilivarastoja</a:t>
            </a:r>
            <a:r>
              <a:rPr lang="fi-FI" dirty="0"/>
              <a:t>. </a:t>
            </a:r>
          </a:p>
          <a:p>
            <a:r>
              <a:rPr lang="fi-FI" dirty="0"/>
              <a:t>Puupohjaisten tuotteiden hiilivarastot ovat hyvin eri-ikäisiä.</a:t>
            </a:r>
          </a:p>
          <a:p>
            <a:pPr lvl="1"/>
            <a:r>
              <a:rPr lang="fi-FI" dirty="0"/>
              <a:t>Osa puutuotteista, kuten wc-paperi, ovat lyhytikäisiä. </a:t>
            </a:r>
          </a:p>
          <a:p>
            <a:pPr lvl="1"/>
            <a:r>
              <a:rPr lang="fi-FI" dirty="0"/>
              <a:t>Osaa tuotteista, esim. paperia ja kartonkia voidaan kierrättää useaan kertaan, mikä pidentää hiilivaraston ikää.</a:t>
            </a:r>
          </a:p>
          <a:p>
            <a:pPr lvl="1"/>
            <a:r>
              <a:rPr lang="fi-FI" dirty="0"/>
              <a:t>Erityisesti rakentamisessa käytettyjen puumateriaalien käyttöikä on pitkä. Hiili voi pysyä varastoituneena kymmeniä tai satoja vuosia.</a:t>
            </a:r>
          </a:p>
          <a:p>
            <a:r>
              <a:rPr lang="fi-FI" dirty="0"/>
              <a:t>Mitä enemmän hiilidioksidia on varastoituneena varsinkin pitkäikäisiin puutuotteisiin, kuten rakennuksiin, sitä parempi ilmastolle.</a:t>
            </a:r>
          </a:p>
          <a:p>
            <a:pPr lvl="1"/>
            <a:r>
              <a:rPr lang="fi-FI" dirty="0"/>
              <a:t>Niin kauan kuin hiili on puutuotteessa, se on poissa ilmakehästä.</a:t>
            </a:r>
          </a:p>
          <a:p>
            <a:r>
              <a:rPr lang="fi-FI" dirty="0">
                <a:hlinkClick r:id="rId2"/>
              </a:rPr>
              <a:t>Metsät ja puutuotteet hiilivarastona</a:t>
            </a:r>
            <a:r>
              <a:rPr lang="fi-FI" dirty="0"/>
              <a:t> (Tapio 1:23)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5042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47FEEB-A6B0-4003-ADBF-E0826DA08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PuuPeTe</a:t>
            </a:r>
            <a:r>
              <a:rPr lang="fi-FI" dirty="0"/>
              <a:t>-hanke tietopaketin taustalla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34EEE6B-E454-4CC1-B19E-09AE9F20E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Tämä tietopaketti toteutettiin osana Suomen metsäkeskuksen hallinnoimaa PuuPeTe – </a:t>
            </a:r>
            <a:r>
              <a:rPr lang="fi-FI" b="0" i="0" dirty="0">
                <a:effectLst/>
              </a:rPr>
              <a:t>Puutuotealan kummitoiminta peruskoulujen teknisen työn luokille -</a:t>
            </a:r>
            <a:r>
              <a:rPr lang="fi-FI" dirty="0"/>
              <a:t>hanketta.</a:t>
            </a:r>
          </a:p>
          <a:p>
            <a:pPr lvl="1"/>
            <a:r>
              <a:rPr lang="fi-FI" dirty="0"/>
              <a:t>Hankkeen </a:t>
            </a:r>
            <a:r>
              <a:rPr lang="fi-FI" dirty="0">
                <a:hlinkClick r:id="rId2"/>
              </a:rPr>
              <a:t>nettisivut</a:t>
            </a:r>
            <a:r>
              <a:rPr lang="fi-FI" dirty="0"/>
              <a:t> ja </a:t>
            </a:r>
            <a:r>
              <a:rPr lang="fi-FI" dirty="0">
                <a:hlinkClick r:id="rId3"/>
              </a:rPr>
              <a:t>esittelyvideo</a:t>
            </a:r>
            <a:r>
              <a:rPr lang="fi-FI" dirty="0"/>
              <a:t> (Suomen Metsäkeskus)</a:t>
            </a:r>
          </a:p>
          <a:p>
            <a:r>
              <a:rPr lang="fi-FI" dirty="0">
                <a:solidFill>
                  <a:schemeClr val="tx1"/>
                </a:solidFill>
              </a:rPr>
              <a:t>PuuPeTe</a:t>
            </a:r>
            <a:r>
              <a:rPr lang="fi-FI" i="0" dirty="0">
                <a:solidFill>
                  <a:schemeClr val="tx1"/>
                </a:solidFill>
                <a:effectLst/>
              </a:rPr>
              <a:t>-hanke on osa maa- ja metsätalousministeriön käynnistämää maankäyttösektorin Hiilestä kiinni -ilmastotoimenpide-kokonaisuutta. Toimenpiteillä pyritään vähentämään maa- ja metsätalouden ja muun maankäytön kasvihuonekaasupäästöjä ja vahvistamaan hiilinieluja ja varastoja. Lue lisää: </a:t>
            </a:r>
            <a:r>
              <a:rPr lang="fi-FI" i="0" dirty="0">
                <a:solidFill>
                  <a:schemeClr val="tx1"/>
                </a:solidFill>
                <a:effectLst/>
                <a:hlinkClick r:id="rId4"/>
              </a:rPr>
              <a:t>mmm.fi/</a:t>
            </a:r>
            <a:r>
              <a:rPr lang="fi-FI" i="0" dirty="0" err="1">
                <a:solidFill>
                  <a:schemeClr val="tx1"/>
                </a:solidFill>
                <a:effectLst/>
                <a:hlinkClick r:id="rId4"/>
              </a:rPr>
              <a:t>maankayttosektorin</a:t>
            </a:r>
            <a:r>
              <a:rPr lang="fi-FI" i="0" dirty="0">
                <a:solidFill>
                  <a:schemeClr val="tx1"/>
                </a:solidFill>
                <a:effectLst/>
                <a:hlinkClick r:id="rId4"/>
              </a:rPr>
              <a:t>-ilmastosuunnitelma</a:t>
            </a:r>
            <a:endParaRPr lang="fi-FI" i="0" dirty="0">
              <a:solidFill>
                <a:schemeClr val="tx1"/>
              </a:solidFill>
              <a:effectLst/>
            </a:endParaRPr>
          </a:p>
          <a:p>
            <a:r>
              <a:rPr lang="fi-FI" i="0" dirty="0">
                <a:solidFill>
                  <a:schemeClr val="tx1"/>
                </a:solidFill>
                <a:effectLst/>
              </a:rPr>
              <a:t>Tähän tietopakettiin linkitettyjen </a:t>
            </a:r>
            <a:r>
              <a:rPr lang="fi-FI" i="0" dirty="0" err="1">
                <a:solidFill>
                  <a:schemeClr val="tx1"/>
                </a:solidFill>
                <a:effectLst/>
              </a:rPr>
              <a:t>Youtube</a:t>
            </a:r>
            <a:r>
              <a:rPr lang="fi-FI" i="0" dirty="0">
                <a:solidFill>
                  <a:schemeClr val="tx1"/>
                </a:solidFill>
                <a:effectLst/>
              </a:rPr>
              <a:t>-videoiden esittämiseen opetuksen yhteydessä on pyydetty luvat Metsähallitukselta, Tapio Oy:ltä sekä Suomen Metsäyhdistykseltä.</a:t>
            </a:r>
          </a:p>
          <a:p>
            <a:endParaRPr lang="fi-FI" i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br>
              <a:rPr lang="fi-FI" i="0" dirty="0">
                <a:solidFill>
                  <a:schemeClr val="tx1"/>
                </a:solidFill>
                <a:effectLst/>
                <a:latin typeface="Segoe UI" panose="020B0502040204020203" pitchFamily="34" charset="0"/>
              </a:rPr>
            </a:br>
            <a:endParaRPr lang="fi-FI" dirty="0">
              <a:solidFill>
                <a:schemeClr val="tx1"/>
              </a:solidFill>
            </a:endParaRPr>
          </a:p>
        </p:txBody>
      </p:sp>
      <p:pic>
        <p:nvPicPr>
          <p:cNvPr id="5" name="Kuva 4" descr="Hiilestä kiinni -toimenpidekokonaisuuden logo.">
            <a:extLst>
              <a:ext uri="{FF2B5EF4-FFF2-40B4-BE49-F238E27FC236}">
                <a16:creationId xmlns:a16="http://schemas.microsoft.com/office/drawing/2014/main" id="{20288463-77C1-DC56-F821-FAAA35E102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0160" y="519952"/>
            <a:ext cx="2098928" cy="112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477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4895A4-BD92-2CD5-80A0-EC81DBA10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Rakentamisella on pitkäaikaisia vaikutuksia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6A2B05-89BA-74D3-EBAB-84588664D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Rakentaminen ja rakennukset kuluttavat paljon luonnonvaroja ja tuottavat paljon kasvihuonekaasupäästöjä sekä jätettä.</a:t>
            </a:r>
          </a:p>
          <a:p>
            <a:r>
              <a:rPr lang="fi-FI" dirty="0"/>
              <a:t>Rakennuskanta uusiutuu hitaasti, joten valituilla rakennustyypeillä ja rakennusmateriaaleilla on pitkäaikaisia vaikutuksia. </a:t>
            </a:r>
          </a:p>
          <a:p>
            <a:r>
              <a:rPr lang="fi-FI" dirty="0"/>
              <a:t>Puun käyttö auttaa alentamaan rakentamisen hiilijalanjälkeä, kun tarkastellaan rakennuksen koko elinkaarta. </a:t>
            </a:r>
          </a:p>
          <a:p>
            <a:r>
              <a:rPr lang="fi-FI" dirty="0"/>
              <a:t>Puumateriaalit varastoivat hiilidioksidia rakennuskantaan. </a:t>
            </a:r>
          </a:p>
          <a:p>
            <a:pPr lvl="1"/>
            <a:r>
              <a:rPr lang="fi-FI" dirty="0"/>
              <a:t>Keskiverto puinen omakotitalo sisältää noin 30 m</a:t>
            </a:r>
            <a:r>
              <a:rPr lang="fi-FI" baseline="30000" dirty="0"/>
              <a:t>3 </a:t>
            </a:r>
            <a:r>
              <a:rPr lang="fi-FI" dirty="0"/>
              <a:t>puuta. Se on sitonut noin 22 tonnia hiilidioksidia ja sen hiilisisältö on </a:t>
            </a:r>
            <a:r>
              <a:rPr lang="fi-FI"/>
              <a:t>noin          6 </a:t>
            </a:r>
            <a:r>
              <a:rPr lang="fi-FI" dirty="0"/>
              <a:t>tonnia hiiltä.</a:t>
            </a:r>
          </a:p>
          <a:p>
            <a:r>
              <a:rPr lang="fi-FI" dirty="0">
                <a:hlinkClick r:id="rId2"/>
              </a:rPr>
              <a:t>Ilmastonmuutos ja rakentaminen</a:t>
            </a:r>
            <a:r>
              <a:rPr lang="fi-FI" dirty="0"/>
              <a:t> -video (Metsä puhuu, 3:28)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445770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C50380-6CA8-6E31-248A-89FAC43DF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Puu sopii erinomaisesti rakentamiseen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8C914CF-D1A3-C64B-2E21-3A664F8C7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Omakotitalojen ja kesämökkien lisäksi puusta rakennetaan esimerkiksi kerrostaloja, päiväkoteja, kouluja, hallimaisia rakennuksia sekä siltoja. </a:t>
            </a:r>
          </a:p>
          <a:p>
            <a:r>
              <a:rPr lang="fi-FI" dirty="0"/>
              <a:t>Puutuotteet soveltuvat sekä uudis- että korjausrakentamiseen. Puuta voidaan käyttää yhdessä muiden materiaalien kanssa.</a:t>
            </a:r>
          </a:p>
          <a:p>
            <a:r>
              <a:rPr lang="fi-FI" dirty="0"/>
              <a:t>Pitkälle viedyn esivalmistelun ansiosta puutalojen rakentaminen on nopeaa. Puutuotteet ovat myös kevyitä kuljettaa ja käsitellä. </a:t>
            </a:r>
          </a:p>
          <a:p>
            <a:r>
              <a:rPr lang="fi-FI" dirty="0"/>
              <a:t>Rakenteiden lisäksi tavallisimpia puutuotteiden käyttökohteita ovat ikkunat, ovet, kalusteet ja sisustus. Jokainen meistä voi lisätä hiilivarastojen määrää valitsemalla esimerkiksi puisen huonekalun.</a:t>
            </a:r>
          </a:p>
          <a:p>
            <a:r>
              <a:rPr lang="fi-FI" dirty="0"/>
              <a:t>Puun käytöllä sisätiloissa on todettu olevan myönteisiä fysiologisia ja psykologisia vaikutuksia rakennuksen käyttäjiin. 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4179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FA87C2A-607B-79A4-23F8-BE794DAB4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Uusiutumattomia luonnonvaroja säästäen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AC94267-9895-BA6D-1A8D-137D89C1E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Puutuotteiden ja -rakenteiden valmistus kuluttaa vähän energiaa ja siitä syntyy verrattain vähän hiilidioksidipäästöjä.</a:t>
            </a:r>
          </a:p>
          <a:p>
            <a:pPr lvl="1"/>
            <a:r>
              <a:rPr lang="fi-FI" dirty="0"/>
              <a:t>Suuri osa valmistuksessa tarvittavasta energiasta saadaan valmistuksen sivuvirroista, kuten puun kuoresta.</a:t>
            </a:r>
          </a:p>
          <a:p>
            <a:r>
              <a:rPr lang="fi-FI" dirty="0"/>
              <a:t>Lisäämällä puurakentamista ja puutuotteiden osuutta voidaan vähentää uusiutumattomien luonnonvarojen kulutusta. </a:t>
            </a:r>
          </a:p>
          <a:p>
            <a:r>
              <a:rPr lang="fi-FI" dirty="0"/>
              <a:t>Puutuotteilla on merkittävä korvaus- eli substituutiovaikutus.       </a:t>
            </a:r>
          </a:p>
          <a:p>
            <a:pPr lvl="1"/>
            <a:r>
              <a:rPr lang="fi-FI" dirty="0"/>
              <a:t>Substituutiolla tarkoitetaan, että puusta tehty materiaali tai energia korvaa sille vastaavan, usein fossiilisen, vaihtoehdon. </a:t>
            </a:r>
          </a:p>
          <a:p>
            <a:pPr lvl="1"/>
            <a:r>
              <a:rPr lang="fi-FI" dirty="0"/>
              <a:t>Substituutiovaikutus viittaa vältettyihin fossiilisiin päästöihin. 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05757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624A10-4EAD-5461-E046-74C80AB20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Puutuote elinkaarensa lopussa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015F41-6FC3-4E71-6129-71FA155B1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Puutuotteet ovat kestäviä ja niitä voi usein korjata, huoltaa, muunnella tai käyttää uudelleen. 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Puutuotteiden hiilivarastoa voidaan ylläpitää ja kasvattaa </a:t>
            </a:r>
            <a:r>
              <a:rPr lang="fi-FI" dirty="0" err="1">
                <a:solidFill>
                  <a:schemeClr val="tx1"/>
                </a:solidFill>
              </a:rPr>
              <a:t>pidentä-mällä</a:t>
            </a:r>
            <a:r>
              <a:rPr lang="fi-FI" dirty="0">
                <a:solidFill>
                  <a:schemeClr val="tx1"/>
                </a:solidFill>
              </a:rPr>
              <a:t> niiden elinkaarta kierrätystä ja uusiokäyttöä lisäämällä.</a:t>
            </a:r>
          </a:p>
          <a:p>
            <a:r>
              <a:rPr lang="fi-FI" dirty="0">
                <a:solidFill>
                  <a:schemeClr val="tx1"/>
                </a:solidFill>
              </a:rPr>
              <a:t>Elinkaarensa lopussa puuhun varastoitunut energia saadaan talteen, kun puutuote hyödynnetään energiantuotannossa. Puupolttoaineilla voidaan korvata fossiilisia polttoaineita.</a:t>
            </a:r>
          </a:p>
          <a:p>
            <a:r>
              <a:rPr lang="fi-FI" dirty="0">
                <a:solidFill>
                  <a:schemeClr val="tx1"/>
                </a:solidFill>
              </a:rPr>
              <a:t>Kun puutuote poltetaan, siitä ei vapaudu sen enempää hiilidioksidia kuin puuhun on sen kasvaessa sitoutunut. Puun palaessa tai maatuessa aineet palaavat luonnon kiertokulkuun. </a:t>
            </a:r>
          </a:p>
          <a:p>
            <a:r>
              <a:rPr lang="fi-FI" dirty="0">
                <a:solidFill>
                  <a:schemeClr val="tx1"/>
                </a:solidFill>
              </a:rPr>
              <a:t>Tuotantoprosesseista syntyvän hukkapuun kierrättäminen esimerkiksi materiaaliksi kouluille polton sijasta parantaa materiaalitehokkuutta.</a:t>
            </a:r>
          </a:p>
          <a:p>
            <a:pPr lvl="1"/>
            <a:endParaRPr lang="fi-FI" dirty="0">
              <a:solidFill>
                <a:schemeClr val="tx1"/>
              </a:solidFill>
            </a:endParaRPr>
          </a:p>
          <a:p>
            <a:endParaRPr lang="fi-F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318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CF97AB-7564-4F62-985A-09686928D7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Puutuotealan taloudelliset vaikutukset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E30F696-D825-4F52-B227-5107C6436E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3200" dirty="0"/>
              <a:t>Työtä ja toimeentuloa</a:t>
            </a:r>
          </a:p>
        </p:txBody>
      </p:sp>
    </p:spTree>
    <p:extLst>
      <p:ext uri="{BB962C8B-B14F-4D97-AF65-F5344CB8AC3E}">
        <p14:creationId xmlns:p14="http://schemas.microsoft.com/office/powerpoint/2010/main" val="632282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D3647B-EE06-42F4-88E7-513E33D07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Merkitys kansantaloudelle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50C9FB2-9BEB-402A-867D-E4DB0A69A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Metsäsektori on Suomen talouden tärkeimpiä tukipylväitä. Kotimaisen puun käyttö luo työpaikkoja ja tuo verotuloja. Metsäteollisuus on yksi tärkeimmistä vientialoistamme.</a:t>
            </a:r>
          </a:p>
          <a:p>
            <a:r>
              <a:rPr lang="fi-FI" dirty="0"/>
              <a:t>Metsäteollisuustuotteiden viennin arvo oli noin 13,2 miljardia euroa vuonna 2021. Se on noin 19 % Suomen tavaraviennistä. </a:t>
            </a:r>
          </a:p>
          <a:p>
            <a:pPr lvl="1"/>
            <a:r>
              <a:rPr lang="fi-FI" dirty="0"/>
              <a:t>Puutuoteteollisuuden osuus tästä oli 3,9 miljardia euroa.</a:t>
            </a:r>
          </a:p>
          <a:p>
            <a:pPr lvl="1"/>
            <a:r>
              <a:rPr lang="fi-FI" dirty="0"/>
              <a:t>Lue lisää: </a:t>
            </a:r>
            <a:r>
              <a:rPr lang="fi-FI" dirty="0">
                <a:hlinkClick r:id="rId2"/>
              </a:rPr>
              <a:t>Metsäteollisuus Suomessa</a:t>
            </a:r>
            <a:r>
              <a:rPr lang="fi-FI" dirty="0"/>
              <a:t> (MMM)</a:t>
            </a:r>
          </a:p>
          <a:p>
            <a:r>
              <a:rPr lang="fi-FI" dirty="0"/>
              <a:t>Viimeisin puutuoteteollisuuden toimialaraportti julkaistiin vuonna 2021. Siinä käsitellään pääasiassa alan tilannetta vuonna 2019. Toimialaraportteja julkaisee työ- ja elinkeinoministeriö.</a:t>
            </a:r>
          </a:p>
          <a:p>
            <a:pPr lvl="1"/>
            <a:r>
              <a:rPr lang="fi-FI" dirty="0"/>
              <a:t>Puutuoteteollisuuden toimialoilla toimi tuolloin yli 2400 yritystä.</a:t>
            </a:r>
          </a:p>
          <a:p>
            <a:pPr lvl="1"/>
            <a:r>
              <a:rPr lang="fi-FI" dirty="0"/>
              <a:t>Ne työllistivät yhteensä noin 25 500 henkilöä.</a:t>
            </a:r>
          </a:p>
        </p:txBody>
      </p:sp>
    </p:spTree>
    <p:extLst>
      <p:ext uri="{BB962C8B-B14F-4D97-AF65-F5344CB8AC3E}">
        <p14:creationId xmlns:p14="http://schemas.microsoft.com/office/powerpoint/2010/main" val="3498925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33EBE1-640C-A1D4-A0E7-5B6854AB1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Merkitys aluetaloudelle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D7A7D-E7A4-404F-3E56-BC903F209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Kotimaisen puun jalostuksella ja käytöllä suuri merkitys aluetaloudelle eli kunnille ja maakunnille.</a:t>
            </a:r>
          </a:p>
          <a:p>
            <a:pPr lvl="1"/>
            <a:r>
              <a:rPr lang="fi-FI" dirty="0"/>
              <a:t>Erilaisia puutuotealan yrityksiä on ympäri Suomen.</a:t>
            </a:r>
          </a:p>
          <a:p>
            <a:r>
              <a:rPr lang="fi-FI" dirty="0"/>
              <a:t>Yksittäisenkin yrityksen merkitys voi olla lähialueelle iso.</a:t>
            </a:r>
          </a:p>
          <a:p>
            <a:pPr lvl="1"/>
            <a:r>
              <a:rPr lang="fi-FI" dirty="0"/>
              <a:t>Alan yritykset tuottavat esimerkiksi verotuloja kunnille ja tarjoavat työpaikkoja alueen asukkaille.</a:t>
            </a:r>
          </a:p>
          <a:p>
            <a:r>
              <a:rPr lang="fi-FI" dirty="0"/>
              <a:t>Ala työllistää sekä välittömästi yrityksissä että välillisesti esimerkiksi metsätaloudessa, kuljetuksessa ja palveluissa.</a:t>
            </a:r>
          </a:p>
          <a:p>
            <a:r>
              <a:rPr lang="fi-FI" dirty="0"/>
              <a:t>Puutuoteteollisuus tarvitsee raaka-aineeksi paljon kotimaista puuta.</a:t>
            </a:r>
          </a:p>
          <a:p>
            <a:pPr lvl="1"/>
            <a:r>
              <a:rPr lang="fi-FI" dirty="0"/>
              <a:t>Kotimaisen puun käyttö tuo tuloja suomalaisille metsänomistajille, joita on yli 600 000.</a:t>
            </a:r>
          </a:p>
        </p:txBody>
      </p:sp>
    </p:spTree>
    <p:extLst>
      <p:ext uri="{BB962C8B-B14F-4D97-AF65-F5344CB8AC3E}">
        <p14:creationId xmlns:p14="http://schemas.microsoft.com/office/powerpoint/2010/main" val="14286521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EE690-09C9-1A4C-96EB-CC6CD0E1DA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Puutuotealan tulevaisuuden näkymät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2CE7FF-7773-B14E-91E7-523930EE10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3200" dirty="0"/>
              <a:t>Puu taipuu moneksi</a:t>
            </a:r>
          </a:p>
        </p:txBody>
      </p:sp>
    </p:spTree>
    <p:extLst>
      <p:ext uri="{BB962C8B-B14F-4D97-AF65-F5344CB8AC3E}">
        <p14:creationId xmlns:p14="http://schemas.microsoft.com/office/powerpoint/2010/main" val="37447438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346FDA-F55A-2ECA-36A5-EA8F3AFA4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Puuta tarvitaan myös tulevaisuudessa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AAC440-696E-E0EA-05A3-CC98C080B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Puupohjaisilla tuotteilla on positiivisia kasvunäkymiä tulevaisuudessa, jossa kestävän tuotannon ja kulutuksen arvostus nousee.</a:t>
            </a:r>
          </a:p>
          <a:p>
            <a:r>
              <a:rPr lang="fi-FI" dirty="0"/>
              <a:t>Kuluttajien kiinnostus ekologisiin ratkaisuihin ja tuotteisiin kasvaa.</a:t>
            </a:r>
          </a:p>
          <a:p>
            <a:r>
              <a:rPr lang="fi-FI" dirty="0"/>
              <a:t>Puulla on raaka-aineena monia etuja muuttuvassa maailmassa. Puu on erittäin monipuolinen materiaali, jota voidaan hyödyntää laajasti.</a:t>
            </a:r>
          </a:p>
          <a:p>
            <a:r>
              <a:rPr lang="fi-FI" dirty="0"/>
              <a:t>Ilmastonmuutos ja niukkenevat luonnonvarat vauhdittavat ekologisiin ja uusiutuviin materiaaleihin siirtymistä. </a:t>
            </a:r>
          </a:p>
          <a:p>
            <a:r>
              <a:rPr lang="fi-FI" dirty="0"/>
              <a:t>Robotiikka, automaatio ja tekoäly tehostavat toimintaa ja tuovat uusia mahdollisuuksia myös puutuotealalle. </a:t>
            </a:r>
          </a:p>
          <a:p>
            <a:r>
              <a:rPr lang="fi-FI" dirty="0"/>
              <a:t>Kiertotalous-ajattelu yleistyy ja muuttaa toimintaamme laajasti.</a:t>
            </a:r>
          </a:p>
        </p:txBody>
      </p:sp>
    </p:spTree>
    <p:extLst>
      <p:ext uri="{BB962C8B-B14F-4D97-AF65-F5344CB8AC3E}">
        <p14:creationId xmlns:p14="http://schemas.microsoft.com/office/powerpoint/2010/main" val="31285785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61BAE4-31DD-4F32-9AC1-D25DF7DC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Puurakentaminen lisääntyy Suomessa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FBDB434-A1E3-4B43-A52A-0982F7550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Puutuotealan vahvuudet perustuvat uusiutuvaan kotimaiseen raaka-aineeseen, laatuun ja toimitusvarmuuteen. </a:t>
            </a:r>
          </a:p>
          <a:p>
            <a:r>
              <a:rPr lang="fi-FI" dirty="0"/>
              <a:t>Politiikka tähtää puurakentamisen osuuden kasvattamiseen. </a:t>
            </a:r>
          </a:p>
          <a:p>
            <a:pPr lvl="1"/>
            <a:r>
              <a:rPr lang="fi-FI" dirty="0"/>
              <a:t>Puurakentamisen lisääminen on ollut tavoitteena viimeisimmissä hallitusohjelmissa. </a:t>
            </a:r>
          </a:p>
          <a:p>
            <a:pPr lvl="1"/>
            <a:r>
              <a:rPr lang="fi-FI" dirty="0"/>
              <a:t>Suomessa puurakentamisella on pitkät perinteet. Käyttöä voidaan kuitenkin edelleen lisätä etenkin julkisessa rakentamisessa sekä kerrostalokohteissa. </a:t>
            </a:r>
          </a:p>
          <a:p>
            <a:pPr lvl="1"/>
            <a:r>
              <a:rPr lang="fi-FI" dirty="0"/>
              <a:t>Viime vuosina puun käyttö on lisääntynyt kunnissa varsinkin opetus- ja varhaiskasvatuksen rakennuksissa.</a:t>
            </a:r>
          </a:p>
          <a:p>
            <a:r>
              <a:rPr lang="fi-FI" dirty="0"/>
              <a:t>Suomessa rakentamisen säädöksiä päivitetään, ja puu saattaakin nousta entistä merkittävämmäksi materiaaliksi.</a:t>
            </a:r>
          </a:p>
        </p:txBody>
      </p:sp>
    </p:spTree>
    <p:extLst>
      <p:ext uri="{BB962C8B-B14F-4D97-AF65-F5344CB8AC3E}">
        <p14:creationId xmlns:p14="http://schemas.microsoft.com/office/powerpoint/2010/main" val="1438259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083678-C3C3-A9E1-49F9-F3108E878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Sisällys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8EF507-C47F-9F67-654F-A3E659923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Hiilen kierto luonnossa ja sitoutuminen puuhun</a:t>
            </a:r>
          </a:p>
          <a:p>
            <a:r>
              <a:rPr lang="fi-FI" dirty="0"/>
              <a:t>Metsätalous ja hiili</a:t>
            </a:r>
          </a:p>
          <a:p>
            <a:r>
              <a:rPr lang="fi-FI" dirty="0"/>
              <a:t>Puutuoteala</a:t>
            </a:r>
          </a:p>
          <a:p>
            <a:r>
              <a:rPr lang="fi-FI" dirty="0"/>
              <a:t>Puu materiaalina</a:t>
            </a:r>
          </a:p>
          <a:p>
            <a:r>
              <a:rPr lang="fi-FI" dirty="0"/>
              <a:t>Puutuotteet hiilen varastoina</a:t>
            </a:r>
          </a:p>
          <a:p>
            <a:r>
              <a:rPr lang="fi-FI" dirty="0"/>
              <a:t>Puutuotealan taloudelliset vaikutukset</a:t>
            </a:r>
          </a:p>
          <a:p>
            <a:r>
              <a:rPr lang="fi-FI" dirty="0"/>
              <a:t>Puutuotealan tulevaisuuden näkymät</a:t>
            </a:r>
          </a:p>
          <a:p>
            <a:r>
              <a:rPr lang="fi-FI" dirty="0"/>
              <a:t>Ilmastopolitiikasta</a:t>
            </a:r>
          </a:p>
          <a:p>
            <a:r>
              <a:rPr lang="fi-FI" dirty="0"/>
              <a:t>Työ- ja opiskelumahdollisuuksista</a:t>
            </a:r>
          </a:p>
          <a:p>
            <a:r>
              <a:rPr lang="fi-FI" i="1" dirty="0"/>
              <a:t>Lisämateriaalia opettajille ja opinto-ohjaajille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8000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E728FF-555C-C3EF-87F4-A2B7993F6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Puulle on kysyntää maailmalla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D23D615-0D36-28E6-E698-245CBA55B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316" y="1986662"/>
            <a:ext cx="10908771" cy="4351338"/>
          </a:xfrm>
        </p:spPr>
        <p:txBody>
          <a:bodyPr/>
          <a:lstStyle/>
          <a:p>
            <a:r>
              <a:rPr lang="fi-FI" dirty="0"/>
              <a:t>Väestönkasvu lisää rakentamista ja mahdollisuuksia puun käyttöön. </a:t>
            </a:r>
          </a:p>
          <a:p>
            <a:r>
              <a:rPr lang="fi-FI" dirty="0"/>
              <a:t>Aasian markkinoilla on runsaasti kysyntää suomalaiselle puutavaralle. </a:t>
            </a:r>
          </a:p>
          <a:p>
            <a:pPr lvl="1"/>
            <a:r>
              <a:rPr lang="fi-FI" dirty="0"/>
              <a:t>Suomesta viedään sahatavaraa esimerkiksi Kiinaan ja Japaniin. </a:t>
            </a:r>
          </a:p>
          <a:p>
            <a:r>
              <a:rPr lang="fi-FI" dirty="0"/>
              <a:t>Pohjois-Afrikassa ja Lähi-idässä rakentaminen on kasvussa ja puutavaralle löytyy kysyntää.</a:t>
            </a:r>
          </a:p>
          <a:p>
            <a:r>
              <a:rPr lang="fi-FI" dirty="0"/>
              <a:t>Puun käyttö kerrostalorakentamisessa kasvaa myös Euroopassa.</a:t>
            </a:r>
          </a:p>
          <a:p>
            <a:r>
              <a:rPr lang="fi-FI" dirty="0"/>
              <a:t>Maailmalla arvostetaan suomalaista </a:t>
            </a:r>
            <a:r>
              <a:rPr lang="fi-FI" dirty="0" err="1"/>
              <a:t>designia</a:t>
            </a:r>
            <a:r>
              <a:rPr lang="fi-FI" dirty="0"/>
              <a:t> ja arkkitehtuuria, joissa puu on yksi tärkeä materiaali. </a:t>
            </a:r>
          </a:p>
          <a:p>
            <a:r>
              <a:rPr lang="fi-FI" dirty="0">
                <a:hlinkClick r:id="rId3"/>
              </a:rPr>
              <a:t>Kaupungistuminen ja puukerrostalot</a:t>
            </a:r>
            <a:r>
              <a:rPr lang="fi-FI" dirty="0"/>
              <a:t> -videot (Metsä puhuu, 4:43)</a:t>
            </a:r>
          </a:p>
          <a:p>
            <a:r>
              <a:rPr lang="fi-FI" dirty="0">
                <a:hlinkClick r:id="rId4"/>
              </a:rPr>
              <a:t>Puurakentamisen globaalit haasteet</a:t>
            </a:r>
            <a:r>
              <a:rPr lang="fi-FI" dirty="0"/>
              <a:t> -video (Metsä puhuu, 3:18)</a:t>
            </a:r>
          </a:p>
        </p:txBody>
      </p:sp>
    </p:spTree>
    <p:extLst>
      <p:ext uri="{BB962C8B-B14F-4D97-AF65-F5344CB8AC3E}">
        <p14:creationId xmlns:p14="http://schemas.microsoft.com/office/powerpoint/2010/main" val="14509956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1D65A9DF-C157-4FBF-8371-68B9A2792A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7200" dirty="0"/>
              <a:t>Ilmastopolitiikasta</a:t>
            </a:r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AA33F73F-2355-49D7-8241-7FF9D2D683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3200" dirty="0"/>
              <a:t>Kansallista ja kansainvälistä</a:t>
            </a:r>
          </a:p>
        </p:txBody>
      </p:sp>
    </p:spTree>
    <p:extLst>
      <p:ext uri="{BB962C8B-B14F-4D97-AF65-F5344CB8AC3E}">
        <p14:creationId xmlns:p14="http://schemas.microsoft.com/office/powerpoint/2010/main" val="34032267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A1861E-0C07-DC69-65CA-137D1D035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Hillintää ja sopeutumista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019197A-BC69-45E6-6E46-BB4CCD540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Ilmastonmuutoksen hillintätoimista huolimatta ilmasto muuttuu, eikä muutosta voida enää kokonaan estää. </a:t>
            </a:r>
          </a:p>
          <a:p>
            <a:r>
              <a:rPr lang="fi-FI" dirty="0"/>
              <a:t>Hillinnän rinnalla ilmastonmuutokseen sopeutuminen onkin entistä tärkeämpää. Molempia tarvitaan!</a:t>
            </a:r>
          </a:p>
          <a:p>
            <a:r>
              <a:rPr lang="fi-FI" dirty="0"/>
              <a:t>Sopeutumisella tarkoitetaan sekä poliittisia päätöksiä ja sopimuksia että käytännön toimia, joilla vähennetään, varaudutaan sekä sopeudutaan muutoksen vaikutuksiin ja niihin liittyviin riskeihin. </a:t>
            </a:r>
          </a:p>
          <a:p>
            <a:pPr lvl="1"/>
            <a:r>
              <a:rPr lang="fi-FI" dirty="0"/>
              <a:t>Sopeutuminen koskettaa kaikkia.</a:t>
            </a:r>
          </a:p>
          <a:p>
            <a:r>
              <a:rPr lang="fi-FI" dirty="0"/>
              <a:t>Sopeutumisen tavoitteena on myös hyödyntää ilmastonmuutoksen tuomia mahdollisuuksia.</a:t>
            </a:r>
          </a:p>
        </p:txBody>
      </p:sp>
    </p:spTree>
    <p:extLst>
      <p:ext uri="{BB962C8B-B14F-4D97-AF65-F5344CB8AC3E}">
        <p14:creationId xmlns:p14="http://schemas.microsoft.com/office/powerpoint/2010/main" val="36813301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E4FAC4-FFE3-85EB-B2FD-8147A7926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Kansallista ja kansainvälistä politiikkaa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044497A-495C-DC6D-1EEF-08E53F22A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Työtä ilmastonmuutoksen hillitsemiseksi ja siihen sopeutumiseksi tehdään niin kansallisesti kuin kansainvälisestikin. </a:t>
            </a:r>
          </a:p>
          <a:p>
            <a:r>
              <a:rPr lang="fi-FI" dirty="0"/>
              <a:t>Yhdistyneet Kansakunnat (YK) on tärkein ilmastopolitiikan tavoitteiden määrittelijä. </a:t>
            </a:r>
          </a:p>
          <a:p>
            <a:r>
              <a:rPr lang="fi-FI" dirty="0"/>
              <a:t>Tällä hetkellä kansainvälinen ilmastopolitiikka perustuu Pariisin ilmastosopimukseen. Tavoitteena on rajoittaa maapallon keskilämpötilan nousun alle 1,5 asteeseen.</a:t>
            </a:r>
          </a:p>
          <a:p>
            <a:r>
              <a:rPr lang="fi-FI" dirty="0"/>
              <a:t>Tieteellistä tietoa päätöksenteon tueksi tuottaa hallitustenvälinen ilmastonmuutospaneeli IPCC (</a:t>
            </a:r>
            <a:r>
              <a:rPr lang="fi-FI" dirty="0" err="1"/>
              <a:t>Intergovernmental</a:t>
            </a:r>
            <a:r>
              <a:rPr lang="fi-FI" dirty="0"/>
              <a:t> </a:t>
            </a:r>
            <a:r>
              <a:rPr lang="fi-FI" dirty="0" err="1"/>
              <a:t>Panel</a:t>
            </a:r>
            <a:r>
              <a:rPr lang="fi-FI" dirty="0"/>
              <a:t> on </a:t>
            </a:r>
            <a:r>
              <a:rPr lang="fi-FI" dirty="0" err="1"/>
              <a:t>Climate</a:t>
            </a:r>
            <a:r>
              <a:rPr lang="fi-FI" dirty="0"/>
              <a:t> </a:t>
            </a:r>
            <a:r>
              <a:rPr lang="fi-FI" dirty="0" err="1"/>
              <a:t>Change</a:t>
            </a:r>
            <a:r>
              <a:rPr lang="fi-FI" dirty="0"/>
              <a:t>).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866824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EC0500-C17A-C993-10C9-EE1B95D74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Suomi tekee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2EC93A-AB80-E7AC-6A49-B562F165C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Strategiatasolla Suomi on ollut sopeutumisen edelläkävijä. </a:t>
            </a:r>
          </a:p>
          <a:p>
            <a:pPr lvl="1"/>
            <a:r>
              <a:rPr lang="fi-FI" dirty="0"/>
              <a:t>Suomi laati ensimmäisenä EU-maana kansallisen ilmastonmuutokseen sopeutumisstrategian vuonna 2005. </a:t>
            </a:r>
          </a:p>
          <a:p>
            <a:pPr lvl="1"/>
            <a:r>
              <a:rPr lang="fi-FI" dirty="0"/>
              <a:t>Sopeutumistoimista raportoidaan eduskunnalle.</a:t>
            </a:r>
          </a:p>
          <a:p>
            <a:pPr lvl="1"/>
            <a:r>
              <a:rPr lang="fi-FI" dirty="0"/>
              <a:t>Suomen kansallinen ilmastonmuutokseen sopeutumissuunnitelma eli KISS2030 uudistettiin vuonna 2022. </a:t>
            </a:r>
          </a:p>
          <a:p>
            <a:pPr lvl="2"/>
            <a:r>
              <a:rPr lang="fi-FI" dirty="0"/>
              <a:t>Suunnitelma ohjaa sopeutumistoimia vuoteen 2030 saakka. </a:t>
            </a:r>
          </a:p>
          <a:p>
            <a:r>
              <a:rPr lang="fi-FI" dirty="0"/>
              <a:t>Suomen kunnianhimoisena tavoitteena on olla hiilineutraali vuoteen 2035 mennessä. </a:t>
            </a:r>
          </a:p>
          <a:p>
            <a:r>
              <a:rPr lang="fi-FI" dirty="0"/>
              <a:t>Seuraavat eduskuntavaalit pidetään keväällä 2023.</a:t>
            </a:r>
          </a:p>
        </p:txBody>
      </p:sp>
    </p:spTree>
    <p:extLst>
      <p:ext uri="{BB962C8B-B14F-4D97-AF65-F5344CB8AC3E}">
        <p14:creationId xmlns:p14="http://schemas.microsoft.com/office/powerpoint/2010/main" val="36943182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3608DF-0349-4B21-B9E9-314E40CFA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Poimintoja ohjelmista ja suunnitelmista 1/2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616716-CF4F-4243-9DF7-D6D746F73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Hallitusohjelmat</a:t>
            </a:r>
          </a:p>
          <a:p>
            <a:pPr lvl="1"/>
            <a:r>
              <a:rPr lang="fi-FI" dirty="0"/>
              <a:t>Puurakentaminen on nostettu esiin viimeisimmissä hallitusohjelmissa. Niissä tavoitteena on ollut muun muassa kaksinkertaistaa puun käyttö rakentamisessa hallituskauden aikana, osoittaa puurakentamiselle tavoitteet julkisessa rakentamisessa sekä kirittää osaamista ja arvoketjun kehitystä.</a:t>
            </a:r>
          </a:p>
          <a:p>
            <a:r>
              <a:rPr lang="fi-FI" dirty="0"/>
              <a:t>Puurakentamisen ohjelma (2016–2023) </a:t>
            </a:r>
          </a:p>
          <a:p>
            <a:pPr lvl="1"/>
            <a:r>
              <a:rPr lang="fi-FI" dirty="0"/>
              <a:t>Ohjelman tavoitteena on lisätä puun käyttöä kaupunkien rakentamisessa, julkisessa rakentamisessa ja suurissa puuraken-teissa. Ohjelma pyrkii monipuolistamaan ja kasvattamaan puun käyttöä ja sen jalostusarvoa.</a:t>
            </a:r>
          </a:p>
        </p:txBody>
      </p:sp>
    </p:spTree>
    <p:extLst>
      <p:ext uri="{BB962C8B-B14F-4D97-AF65-F5344CB8AC3E}">
        <p14:creationId xmlns:p14="http://schemas.microsoft.com/office/powerpoint/2010/main" val="11887754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00A107-B115-BDF9-F339-AA3B58B06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Poimintoja ohjelmista ja suunnitelmista 2/2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73C4E4-70BD-A149-B9B3-3A145712E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092" y="1901821"/>
            <a:ext cx="10908771" cy="4351338"/>
          </a:xfrm>
        </p:spPr>
        <p:txBody>
          <a:bodyPr/>
          <a:lstStyle/>
          <a:p>
            <a:r>
              <a:rPr lang="fi-FI" dirty="0"/>
              <a:t>Maankäyttösektorin ilmastosuunnitelma (MISU), 2022 </a:t>
            </a:r>
          </a:p>
          <a:p>
            <a:pPr lvl="1"/>
            <a:r>
              <a:rPr lang="fi-FI" dirty="0"/>
              <a:t>Maankäyttösektorilla tarkoitetaan maatalousmaan, metsätalouden ja muun maankäytön muodostamaa kokonaisuutta. </a:t>
            </a:r>
            <a:r>
              <a:rPr lang="fi-FI" dirty="0" err="1"/>
              <a:t>MISU:ssa</a:t>
            </a:r>
            <a:r>
              <a:rPr lang="fi-FI" dirty="0"/>
              <a:t> määritetään keinot, joilla voidaan vähennetään sektorin ilmastopäästöjä sekä vahvistaa hiilinieluja ja -varastoja. Hiilestä kiinni -ilmastotoimenpiteet ovat osa </a:t>
            </a:r>
            <a:r>
              <a:rPr lang="fi-FI" dirty="0" err="1"/>
              <a:t>MISU:n</a:t>
            </a:r>
            <a:r>
              <a:rPr lang="fi-FI" dirty="0"/>
              <a:t> toimeenpanoa.</a:t>
            </a:r>
          </a:p>
          <a:p>
            <a:r>
              <a:rPr lang="fi-FI" dirty="0"/>
              <a:t>Hiilestä kiinni -ilmastotoimenpiteiden kokonaisuus</a:t>
            </a:r>
          </a:p>
          <a:p>
            <a:pPr lvl="1"/>
            <a:r>
              <a:rPr lang="fi-FI" dirty="0"/>
              <a:t>Maankäyttösektorin ilmastotoimien toteuttamiseksi toteutetaan muun muassa erilaisia hankkeita. Myös </a:t>
            </a:r>
            <a:r>
              <a:rPr lang="fi-FI" dirty="0" err="1"/>
              <a:t>PuuPeTe</a:t>
            </a:r>
            <a:r>
              <a:rPr lang="fi-FI" dirty="0"/>
              <a:t>-hanke, jonka tuottamaa materiaalia parhaillasi tutkit, on osa Hiilestä kiinni -kokonaisuutta! </a:t>
            </a:r>
          </a:p>
        </p:txBody>
      </p:sp>
    </p:spTree>
    <p:extLst>
      <p:ext uri="{BB962C8B-B14F-4D97-AF65-F5344CB8AC3E}">
        <p14:creationId xmlns:p14="http://schemas.microsoft.com/office/powerpoint/2010/main" val="29880457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AB4E90-D309-486C-BCE2-2918262CE0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Työ- ja opiskelumahdollisuuksista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0290237-45CA-448F-9021-CF4B7180A6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3200" dirty="0"/>
              <a:t>Monia erilaisia urapolkuja</a:t>
            </a:r>
          </a:p>
        </p:txBody>
      </p:sp>
    </p:spTree>
    <p:extLst>
      <p:ext uri="{BB962C8B-B14F-4D97-AF65-F5344CB8AC3E}">
        <p14:creationId xmlns:p14="http://schemas.microsoft.com/office/powerpoint/2010/main" val="40535882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505657-F08A-45C9-B12F-D204251F0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Paljon erilaisia urapolkuja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BF8D3B-D9B8-40F8-BFF9-6DACD642E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Puun parissa voi työskennellä monessa eri vaiheessa sen matkalla kannolta valmiiksi tuotteeksi.</a:t>
            </a:r>
          </a:p>
          <a:p>
            <a:pPr lvl="1"/>
            <a:r>
              <a:rPr lang="fi-FI" dirty="0"/>
              <a:t>Metsäalalla tarkoitetaan laajasti metsiin perustuvia elinkeinoja.</a:t>
            </a:r>
          </a:p>
          <a:p>
            <a:pPr lvl="1"/>
            <a:r>
              <a:rPr lang="fi-FI" dirty="0"/>
              <a:t>Ala tarjoaa hyvin monipuolisia opiskelu- ja työmahdollisuuksia.</a:t>
            </a:r>
          </a:p>
          <a:p>
            <a:pPr lvl="1"/>
            <a:r>
              <a:rPr lang="fi-FI" dirty="0"/>
              <a:t>Töitä tehdään tehtaalla, maastossa, laboratoriossa, toimistolla…</a:t>
            </a:r>
          </a:p>
          <a:p>
            <a:r>
              <a:rPr lang="fi-FI" dirty="0"/>
              <a:t>Opiskelijat kertovat: </a:t>
            </a:r>
            <a:r>
              <a:rPr lang="fi-FI" dirty="0">
                <a:hlinkClick r:id="rId2"/>
              </a:rPr>
              <a:t>Metsäalan tulevaisuuden tekijät </a:t>
            </a:r>
            <a:r>
              <a:rPr lang="fi-FI" dirty="0"/>
              <a:t>(Metsä puhuu) </a:t>
            </a:r>
          </a:p>
          <a:p>
            <a:r>
              <a:rPr lang="fi-FI" dirty="0">
                <a:hlinkClick r:id="rId3"/>
              </a:rPr>
              <a:t>Mahdollisuuksien metsä – Suomen suurin työpaikka</a:t>
            </a:r>
            <a:r>
              <a:rPr lang="fi-FI" dirty="0"/>
              <a:t> (verkkosivu) </a:t>
            </a:r>
          </a:p>
          <a:p>
            <a:r>
              <a:rPr lang="fi-FI" dirty="0"/>
              <a:t>Sekä metsä- että puutuotealalle tarvitaan tulevaisuudessa uusia innokkaita osaajia ja yrittäjiä. Olisitko sinä yksi heistä?</a:t>
            </a:r>
          </a:p>
          <a:p>
            <a:endParaRPr lang="fi-FI" dirty="0">
              <a:hlinkClick r:id="rId4"/>
            </a:endParaRP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23407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61C553-D970-1109-9D6A-DE42A50DC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Puusepästä insinööriin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0F2E06-5AB9-5599-610F-578B42C9F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Metsäalaa voi opiskella monissa ammattikouluissa, yliopistoissa ja ammattikorkeakouluissa ympäri Suomen.</a:t>
            </a:r>
          </a:p>
          <a:p>
            <a:pPr lvl="1"/>
            <a:r>
              <a:rPr lang="fi-FI" dirty="0">
                <a:hlinkClick r:id="rId2"/>
              </a:rPr>
              <a:t>Oppilaitokset kartalla </a:t>
            </a:r>
            <a:r>
              <a:rPr lang="fi-FI" dirty="0"/>
              <a:t>(Metsä puhuu</a:t>
            </a:r>
            <a:r>
              <a:rPr lang="fi-FI"/>
              <a:t>) </a:t>
            </a:r>
          </a:p>
          <a:p>
            <a:pPr lvl="1"/>
            <a:r>
              <a:rPr lang="fi-FI">
                <a:hlinkClick r:id="rId3"/>
              </a:rPr>
              <a:t>Tutustu </a:t>
            </a:r>
            <a:r>
              <a:rPr lang="fi-FI" dirty="0">
                <a:hlinkClick r:id="rId3"/>
              </a:rPr>
              <a:t>metsäalan töihin</a:t>
            </a:r>
            <a:r>
              <a:rPr lang="fi-FI" dirty="0"/>
              <a:t> (Metsäteollisuus ry)</a:t>
            </a:r>
          </a:p>
          <a:p>
            <a:r>
              <a:rPr lang="fi-FI" dirty="0"/>
              <a:t>Opintopolku-portaalia ylläpitää Opetushallitus. Palvelussa voit esimerkiksi selailla eri aloja ja tutkintoja sekä hakea koulutuksiin.</a:t>
            </a:r>
          </a:p>
          <a:p>
            <a:pPr lvl="1"/>
            <a:r>
              <a:rPr lang="fi-FI" dirty="0">
                <a:hlinkClick r:id="rId4"/>
              </a:rPr>
              <a:t>Linkki Opintopolkuun</a:t>
            </a:r>
            <a:endParaRPr lang="fi-FI" dirty="0"/>
          </a:p>
          <a:p>
            <a:r>
              <a:rPr lang="fi-FI" dirty="0"/>
              <a:t>Metsäalalla tarvitaan monipuolista osaamista ja alalle voi päätyä monen eri koulutuksen kautta: tekniikka, kauppatieteet, viestintä, yhteiskuntatieteet, metsätieteet, oikeustiede, luonnontieteet…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42555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DC9858E-1AA3-44C8-BD62-BF4369B943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Hiilen kierto luonnossa ja sitoutuminen puuhun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AA060EB-572B-4553-88FE-189DFAC31B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3200" dirty="0"/>
              <a:t>Ilmasta puuhun</a:t>
            </a:r>
          </a:p>
        </p:txBody>
      </p:sp>
    </p:spTree>
    <p:extLst>
      <p:ext uri="{BB962C8B-B14F-4D97-AF65-F5344CB8AC3E}">
        <p14:creationId xmlns:p14="http://schemas.microsoft.com/office/powerpoint/2010/main" val="37930574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499ED2-BA29-424C-8E11-CF91D8528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Työelämään tutustuminen eli TET-harjoittelu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693EB2-EE2D-4C51-89FC-A91C0CD11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TET-harjoittelu on monelle ensimmäinen kokemus työelämästä.</a:t>
            </a:r>
          </a:p>
          <a:p>
            <a:pPr lvl="1"/>
            <a:r>
              <a:rPr lang="fi-FI" dirty="0"/>
              <a:t>TET tarjoaa tilaisuuden tutustua eri aloihin ja ammatteihin.</a:t>
            </a:r>
          </a:p>
          <a:p>
            <a:pPr lvl="1"/>
            <a:r>
              <a:rPr lang="fi-FI" dirty="0"/>
              <a:t>Harjoittelusta saa tukea omaan ammatinvalintaan.</a:t>
            </a:r>
          </a:p>
          <a:p>
            <a:r>
              <a:rPr lang="fi-FI" dirty="0"/>
              <a:t>Osa yrityksistä ilmoittaa TET-paikoista esimerkiksi internetsivuillaan.</a:t>
            </a:r>
          </a:p>
          <a:p>
            <a:pPr lvl="1"/>
            <a:r>
              <a:rPr lang="fi-FI" dirty="0"/>
              <a:t>Monet yritykset ottavat </a:t>
            </a:r>
            <a:r>
              <a:rPr lang="fi-FI" dirty="0" err="1"/>
              <a:t>TETiläisiä</a:t>
            </a:r>
            <a:r>
              <a:rPr lang="fi-FI" dirty="0"/>
              <a:t>, vaikka eivät siitä erikseen ilmoita. Kannattaa siis lähestyä reippaasti yrityksiä ja kysellä paikkoja!</a:t>
            </a:r>
          </a:p>
          <a:p>
            <a:r>
              <a:rPr lang="fi-FI" dirty="0">
                <a:solidFill>
                  <a:schemeClr val="tx1"/>
                </a:solidFill>
              </a:rPr>
              <a:t>TET-paikkoja voi myös </a:t>
            </a:r>
            <a:r>
              <a:rPr lang="fi-FI">
                <a:solidFill>
                  <a:schemeClr val="tx1"/>
                </a:solidFill>
              </a:rPr>
              <a:t>etsiä netin eri </a:t>
            </a:r>
            <a:r>
              <a:rPr lang="fi-FI" dirty="0">
                <a:solidFill>
                  <a:schemeClr val="tx1"/>
                </a:solidFill>
              </a:rPr>
              <a:t>palvelujen kautta.</a:t>
            </a:r>
          </a:p>
          <a:p>
            <a:pPr lvl="1"/>
            <a:r>
              <a:rPr lang="fi-FI" dirty="0">
                <a:solidFill>
                  <a:schemeClr val="tx1"/>
                </a:solidFill>
              </a:rPr>
              <a:t>Esimerkiksi TET.fi-palvelu avataan vuonna 2023.</a:t>
            </a:r>
          </a:p>
          <a:p>
            <a:r>
              <a:rPr lang="fi-FI" dirty="0">
                <a:solidFill>
                  <a:schemeClr val="tx1"/>
                </a:solidFill>
              </a:rPr>
              <a:t>TET-harjoittelujen lisäksi myös kesätyöt tarjoavat erinomaisen mahdollisuuden päästä tutustumaan eri aloihin. </a:t>
            </a:r>
          </a:p>
        </p:txBody>
      </p:sp>
    </p:spTree>
    <p:extLst>
      <p:ext uri="{BB962C8B-B14F-4D97-AF65-F5344CB8AC3E}">
        <p14:creationId xmlns:p14="http://schemas.microsoft.com/office/powerpoint/2010/main" val="30387113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C0E4E9-18B2-8890-4B7B-AD6023073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Ammatillinen koulutus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6E485AD-22DD-C9E5-5E7B-87F949BFD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Ammatilliseen koulutukseen haetaan peruskoulun jälkeen ja se antaa valmiuden jatkaa korkeakoulutukseen. Omaa urapolkuaan voi siis miettiä jo pidemmällekin. Monet ryhtyvät myös yrittäjiksi.</a:t>
            </a:r>
          </a:p>
          <a:p>
            <a:r>
              <a:rPr lang="fi-FI" dirty="0"/>
              <a:t>Kevään yhteishaku järjestetään vuosittain helmi-maaliskuussa.</a:t>
            </a:r>
          </a:p>
          <a:p>
            <a:pPr lvl="1"/>
            <a:r>
              <a:rPr lang="fi-FI" dirty="0"/>
              <a:t>Lisätietoa löydät Opintopolun sivuilta: </a:t>
            </a:r>
            <a:r>
              <a:rPr lang="fi-FI" dirty="0">
                <a:hlinkClick r:id="rId2"/>
              </a:rPr>
              <a:t>Ammatillinen koulutus</a:t>
            </a:r>
            <a:r>
              <a:rPr lang="fi-FI" dirty="0"/>
              <a:t> </a:t>
            </a:r>
          </a:p>
          <a:p>
            <a:r>
              <a:rPr lang="fi-FI" dirty="0"/>
              <a:t>Peruskoulun jälkeen haetaan yleensä ammatilliseen perustutkintoon.</a:t>
            </a:r>
          </a:p>
          <a:p>
            <a:pPr lvl="1"/>
            <a:r>
              <a:rPr lang="fi-FI" dirty="0"/>
              <a:t>Ammatillinen perustutkinto (180 osaamispistettä)</a:t>
            </a:r>
          </a:p>
          <a:p>
            <a:pPr lvl="2"/>
            <a:r>
              <a:rPr lang="fi-FI" dirty="0"/>
              <a:t>Antaa ammatillisia perusvalmiuksia ja tutustut alan työtehtäviin. </a:t>
            </a:r>
          </a:p>
          <a:p>
            <a:r>
              <a:rPr lang="fi-FI" dirty="0"/>
              <a:t>Jo työelämässä olevat voivat päivittää ja täydentää osaamistaan suorittamalla ammattitutkinnon tai erikoisammattitutkinnon. Niiden kautta voi esimerkiksi opiskella puuseppämestariksi.</a:t>
            </a:r>
          </a:p>
        </p:txBody>
      </p:sp>
    </p:spTree>
    <p:extLst>
      <p:ext uri="{BB962C8B-B14F-4D97-AF65-F5344CB8AC3E}">
        <p14:creationId xmlns:p14="http://schemas.microsoft.com/office/powerpoint/2010/main" val="21388834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CD8C73-DF24-4CCB-9FD5-02DDF8519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Puutuotealan ammatillisia perustutkintoja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A9EEF399-5966-5F63-5406-266432252D85}"/>
              </a:ext>
            </a:extLst>
          </p:cNvPr>
          <p:cNvSpPr txBox="1"/>
          <p:nvPr/>
        </p:nvSpPr>
        <p:spPr>
          <a:xfrm>
            <a:off x="840316" y="1746481"/>
            <a:ext cx="10908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latin typeface="Daytona" panose="020B0604030500040204" pitchFamily="34" charset="0"/>
              </a:rPr>
              <a:t>Jos työskentely puumateriaalin kanssa kiinnostaa, saattaisivat esimerkiksi seuraavat tutkinnot sopia sinulle: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E58A74-6E0C-459A-A67E-7DC96CD43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endParaRPr lang="fi-FI" dirty="0"/>
          </a:p>
          <a:p>
            <a:endParaRPr lang="fi-FI" dirty="0"/>
          </a:p>
          <a:p>
            <a:r>
              <a:rPr lang="fi-FI" dirty="0"/>
              <a:t>Puuteollisuuden perustutkinto</a:t>
            </a:r>
          </a:p>
          <a:p>
            <a:pPr lvl="1"/>
            <a:r>
              <a:rPr lang="fi-FI" dirty="0"/>
              <a:t>Puuseppä</a:t>
            </a:r>
          </a:p>
          <a:p>
            <a:pPr lvl="1"/>
            <a:r>
              <a:rPr lang="fi-FI" dirty="0"/>
              <a:t>Levyprosessinhoitaja</a:t>
            </a:r>
          </a:p>
          <a:p>
            <a:pPr lvl="1"/>
            <a:r>
              <a:rPr lang="fi-FI" dirty="0"/>
              <a:t>Teollisuuspuurakentaja</a:t>
            </a:r>
          </a:p>
          <a:p>
            <a:pPr lvl="1"/>
            <a:r>
              <a:rPr lang="fi-FI" dirty="0"/>
              <a:t>Sahaprosessinhoitaja</a:t>
            </a:r>
          </a:p>
          <a:p>
            <a:r>
              <a:rPr lang="fi-FI" dirty="0"/>
              <a:t>Veneenrakennusalan perustutkinto</a:t>
            </a:r>
          </a:p>
          <a:p>
            <a:pPr lvl="1"/>
            <a:r>
              <a:rPr lang="fi-FI" dirty="0"/>
              <a:t>Veneenrakentaja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Taideteollisuusalan perustutkinto</a:t>
            </a:r>
          </a:p>
          <a:p>
            <a:pPr lvl="1"/>
            <a:r>
              <a:rPr lang="fi-FI" dirty="0"/>
              <a:t>Artesaani, osaamisala esim.:</a:t>
            </a:r>
          </a:p>
          <a:p>
            <a:pPr lvl="2"/>
            <a:r>
              <a:rPr lang="fi-FI" dirty="0"/>
              <a:t>puusepänala</a:t>
            </a:r>
          </a:p>
          <a:p>
            <a:pPr lvl="2"/>
            <a:r>
              <a:rPr lang="fi-FI" dirty="0"/>
              <a:t>käsityön ohjaustoiminta</a:t>
            </a:r>
          </a:p>
          <a:p>
            <a:pPr lvl="2"/>
            <a:r>
              <a:rPr lang="fi-FI" dirty="0"/>
              <a:t>restaurointiala</a:t>
            </a:r>
          </a:p>
          <a:p>
            <a:pPr lvl="2"/>
            <a:r>
              <a:rPr lang="fi-FI" dirty="0"/>
              <a:t>sisustusala</a:t>
            </a:r>
          </a:p>
          <a:p>
            <a:pPr lvl="2"/>
            <a:r>
              <a:rPr lang="fi-FI" dirty="0"/>
              <a:t>soitinrakennusala</a:t>
            </a:r>
          </a:p>
          <a:p>
            <a:pPr lvl="2"/>
            <a:r>
              <a:rPr lang="fi-FI" dirty="0"/>
              <a:t>tuotteen valmistus</a:t>
            </a:r>
          </a:p>
          <a:p>
            <a:pPr lvl="1"/>
            <a:endParaRPr lang="fi-FI" dirty="0"/>
          </a:p>
          <a:p>
            <a:pPr marL="457200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4258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E1E962-25E3-5F93-0546-CF5A605B7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Muita ammatillisia perustutkintoja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3F6DB4-8248-B715-DD77-62C7B14C3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Koska metsäalalla tarvitaan monenlaista osaamista, saattaisit olla kiinnostunut myös esimerkiksi näistä tutkinnoista:</a:t>
            </a:r>
          </a:p>
          <a:p>
            <a:pPr lvl="1"/>
            <a:r>
              <a:rPr lang="fi-FI" dirty="0"/>
              <a:t>Metsäalan perustutkinto</a:t>
            </a:r>
          </a:p>
          <a:p>
            <a:pPr lvl="1"/>
            <a:r>
              <a:rPr lang="fi-FI" dirty="0"/>
              <a:t>Luonto- ja ympäristöalan perustutkinto</a:t>
            </a:r>
          </a:p>
          <a:p>
            <a:pPr lvl="1"/>
            <a:r>
              <a:rPr lang="fi-FI" dirty="0"/>
              <a:t>Logistiikan perustutkinto</a:t>
            </a:r>
          </a:p>
          <a:p>
            <a:pPr lvl="1"/>
            <a:r>
              <a:rPr lang="fi-FI" dirty="0"/>
              <a:t>Prosessiteollisuuden perustutkinto</a:t>
            </a:r>
          </a:p>
          <a:p>
            <a:pPr lvl="1"/>
            <a:r>
              <a:rPr lang="fi-FI" dirty="0"/>
              <a:t>Kone- ja tuotantotekniikan perustutkinto</a:t>
            </a:r>
          </a:p>
          <a:p>
            <a:pPr lvl="1"/>
            <a:r>
              <a:rPr lang="fi-FI" dirty="0"/>
              <a:t>Sähkö- ja automaatioalan perustutkinto</a:t>
            </a:r>
          </a:p>
          <a:p>
            <a:pPr lvl="1"/>
            <a:r>
              <a:rPr lang="fi-FI" dirty="0"/>
              <a:t>Rakennusalan perustutkinto</a:t>
            </a:r>
          </a:p>
          <a:p>
            <a:pPr lvl="1"/>
            <a:r>
              <a:rPr lang="fi-FI" dirty="0"/>
              <a:t>Liiketoiminnan perustutkinto</a:t>
            </a:r>
          </a:p>
          <a:p>
            <a:pPr lvl="1"/>
            <a:r>
              <a:rPr lang="fi-FI" dirty="0"/>
              <a:t>Laboratorioalan perustutkinto</a:t>
            </a:r>
          </a:p>
        </p:txBody>
      </p:sp>
    </p:spTree>
    <p:extLst>
      <p:ext uri="{BB962C8B-B14F-4D97-AF65-F5344CB8AC3E}">
        <p14:creationId xmlns:p14="http://schemas.microsoft.com/office/powerpoint/2010/main" val="23516924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10302-6894-4CBF-90C9-FB69EC3F2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Ammattikorkeakoulu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CC8330E-A728-4FB8-A778-EEEA312FA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Tietoa korkeakoulutuksista löytyy esimerkiksi:</a:t>
            </a:r>
          </a:p>
          <a:p>
            <a:pPr lvl="1"/>
            <a:r>
              <a:rPr lang="fi-FI" dirty="0">
                <a:hlinkClick r:id="rId2"/>
              </a:rPr>
              <a:t>Puunjalostusinsinöörit ry</a:t>
            </a:r>
            <a:r>
              <a:rPr lang="fi-FI" dirty="0"/>
              <a:t>:n sivuilta ja </a:t>
            </a:r>
            <a:r>
              <a:rPr lang="fi-FI" dirty="0">
                <a:hlinkClick r:id="rId3"/>
              </a:rPr>
              <a:t>esitteestä</a:t>
            </a:r>
            <a:r>
              <a:rPr lang="fi-FI" dirty="0"/>
              <a:t> (pdf).</a:t>
            </a:r>
          </a:p>
          <a:p>
            <a:r>
              <a:rPr lang="fi-FI" dirty="0"/>
              <a:t>Mikäli haaveilet työskentelystä erityisesti puumateriaalin kanssa, voisit olla kiinnostunut esimerkiksi näistä koulutusaloista: </a:t>
            </a:r>
          </a:p>
          <a:p>
            <a:pPr lvl="1"/>
            <a:r>
              <a:rPr lang="fi-FI" dirty="0"/>
              <a:t>Puutekniikka, rakennustekniikka, prosessi- ja materiaalitekniikka, rakennusarkkitehtuuri, tuotantotalous, metsätalous…</a:t>
            </a:r>
          </a:p>
          <a:p>
            <a:r>
              <a:rPr lang="fi-FI" dirty="0"/>
              <a:t>Amk-tutkinnon voi suorittaa myös joustavasti monimuoto-opintoina.</a:t>
            </a:r>
          </a:p>
          <a:p>
            <a:r>
              <a:rPr lang="fi-FI" dirty="0"/>
              <a:t>Voit jatkaa opintojasi suorittamalla ylemmän amk-tutkinnon tai hakemalla yliopiston maisteriohjelmiin.</a:t>
            </a:r>
          </a:p>
          <a:p>
            <a:r>
              <a:rPr lang="fi-FI" dirty="0"/>
              <a:t>Kuka tahansa voi suorittaa opintoja avoimessa amk:ssa.</a:t>
            </a:r>
          </a:p>
        </p:txBody>
      </p:sp>
    </p:spTree>
    <p:extLst>
      <p:ext uri="{BB962C8B-B14F-4D97-AF65-F5344CB8AC3E}">
        <p14:creationId xmlns:p14="http://schemas.microsoft.com/office/powerpoint/2010/main" val="28014953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6CA666-9959-BD06-5F53-B2A1A76D7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Yliopisto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01EEEBF-4033-4F43-85C8-994B0A538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Tietoa korkeakoulutuksista löytyy esimerkiksi: </a:t>
            </a:r>
          </a:p>
          <a:p>
            <a:pPr lvl="1"/>
            <a:r>
              <a:rPr lang="fi-FI" dirty="0">
                <a:hlinkClick r:id="rId2"/>
              </a:rPr>
              <a:t>Puunjalostusinsinöörit ry</a:t>
            </a:r>
            <a:r>
              <a:rPr lang="fi-FI" dirty="0"/>
              <a:t>:n sivuilta ja </a:t>
            </a:r>
            <a:r>
              <a:rPr lang="fi-FI" dirty="0">
                <a:hlinkClick r:id="rId3"/>
              </a:rPr>
              <a:t>esitteestä</a:t>
            </a:r>
            <a:r>
              <a:rPr lang="fi-FI" dirty="0"/>
              <a:t> (pdf).</a:t>
            </a:r>
          </a:p>
          <a:p>
            <a:r>
              <a:rPr lang="fi-FI" dirty="0"/>
              <a:t>Mikäli työskentely erityisesti puumateriaalin kanssa kiinnostaa, voisit olla kiinnostunut esimerkiksi näistä koulutusaloista:</a:t>
            </a:r>
          </a:p>
          <a:p>
            <a:pPr lvl="1"/>
            <a:r>
              <a:rPr lang="fi-FI" dirty="0"/>
              <a:t>Rakennustekniikka, prosessitekniikka, arkkitehtuuri,      metsätieteet, muotoilu…</a:t>
            </a:r>
          </a:p>
          <a:p>
            <a:r>
              <a:rPr lang="fi-FI" dirty="0"/>
              <a:t>Yliopistoissa suoritetaan yleensä kandidaatti + maisteri -yhdistelmä.</a:t>
            </a:r>
          </a:p>
          <a:p>
            <a:pPr lvl="1"/>
            <a:r>
              <a:rPr lang="fi-FI" dirty="0"/>
              <a:t>Toisen asteen koulutuksen jälkeen haetaan alempaan korkeakoulututkintoon (kandidaatti).</a:t>
            </a:r>
          </a:p>
          <a:p>
            <a:r>
              <a:rPr lang="fi-FI" dirty="0"/>
              <a:t>Yliopistossa voit suorittaa myös jatkotutkinnon: lisensiaatti tai tohtori.</a:t>
            </a:r>
          </a:p>
          <a:p>
            <a:r>
              <a:rPr lang="fi-FI" dirty="0"/>
              <a:t>Yliopiston opintoja voi suorittaa kuka vain avoimessa yliopistossa. </a:t>
            </a:r>
          </a:p>
        </p:txBody>
      </p:sp>
    </p:spTree>
    <p:extLst>
      <p:ext uri="{BB962C8B-B14F-4D97-AF65-F5344CB8AC3E}">
        <p14:creationId xmlns:p14="http://schemas.microsoft.com/office/powerpoint/2010/main" val="14103820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0702C4-EC9E-4254-A275-9AC8F3D4E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Muita koulutusvaihtoehtoja sekä yrittäjyys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9CAFD6-AED0-4C73-9C17-A938AD8D1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Yrittäjäksi voi ryhtyä perustamalla tai ostamalla yrityksen tai tekemällä yrityksessä sukupolven vaihdoksen. </a:t>
            </a:r>
          </a:p>
          <a:p>
            <a:pPr lvl="1"/>
            <a:r>
              <a:rPr lang="fi-FI" dirty="0"/>
              <a:t>Lisätietoa saat esimerkiksi </a:t>
            </a:r>
            <a:r>
              <a:rPr lang="fi-FI" dirty="0">
                <a:hlinkClick r:id="rId2"/>
              </a:rPr>
              <a:t>Suomen Yrittäjiltä</a:t>
            </a:r>
            <a:r>
              <a:rPr lang="fi-FI" dirty="0"/>
              <a:t> (verkkosivu)</a:t>
            </a:r>
          </a:p>
          <a:p>
            <a:r>
              <a:rPr lang="fi-FI" dirty="0"/>
              <a:t>Ammattiin voi opiskella myös oppisopimuksella. </a:t>
            </a:r>
          </a:p>
          <a:p>
            <a:pPr lvl="1"/>
            <a:r>
              <a:rPr lang="fi-FI" dirty="0">
                <a:hlinkClick r:id="rId3"/>
              </a:rPr>
              <a:t>Oppisopimus.fi</a:t>
            </a:r>
            <a:r>
              <a:rPr lang="fi-FI" dirty="0"/>
              <a:t> (verkkosivu)</a:t>
            </a:r>
          </a:p>
          <a:p>
            <a:r>
              <a:rPr lang="fi-FI" dirty="0"/>
              <a:t>Erilaisia koulutuksia järjestävät myös monet muut tahot.</a:t>
            </a:r>
          </a:p>
          <a:p>
            <a:pPr lvl="1"/>
            <a:r>
              <a:rPr lang="fi-FI" dirty="0">
                <a:hlinkClick r:id="rId4"/>
              </a:rPr>
              <a:t>TTS Työtehoseura</a:t>
            </a:r>
            <a:r>
              <a:rPr lang="fi-FI" dirty="0"/>
              <a:t> (verkkosivu) järjestää erilaisia koulutuksia.</a:t>
            </a:r>
          </a:p>
          <a:p>
            <a:pPr lvl="1"/>
            <a:r>
              <a:rPr lang="fi-FI" dirty="0">
                <a:hlinkClick r:id="rId5"/>
              </a:rPr>
              <a:t>RekryKoulutus</a:t>
            </a:r>
            <a:r>
              <a:rPr lang="fi-FI" dirty="0"/>
              <a:t> </a:t>
            </a:r>
            <a:r>
              <a:rPr lang="fi-FI"/>
              <a:t>(TE-toimisto) räätälöidään </a:t>
            </a:r>
            <a:r>
              <a:rPr lang="fi-FI" dirty="0"/>
              <a:t>yrityksen tarpeisiin.</a:t>
            </a:r>
          </a:p>
          <a:p>
            <a:r>
              <a:rPr lang="fi-FI" dirty="0"/>
              <a:t>Työttömille työvoimakoulutusta: </a:t>
            </a:r>
            <a:r>
              <a:rPr lang="fi-FI" dirty="0">
                <a:hlinkClick r:id="rId6"/>
              </a:rPr>
              <a:t>Työvoimakoulutus </a:t>
            </a:r>
            <a:r>
              <a:rPr lang="fi-FI" dirty="0"/>
              <a:t> (verkkosivu)</a:t>
            </a:r>
          </a:p>
          <a:p>
            <a:pPr lvl="1"/>
            <a:r>
              <a:rPr lang="fi-FI" dirty="0"/>
              <a:t>Koulutukseen haetaan työ- ja elinkeinotoimiston (TE-toimisto) kautta. Työvoimakoulutuksena järjestetään myös yrittäjäkoulutusta.</a:t>
            </a:r>
          </a:p>
        </p:txBody>
      </p:sp>
    </p:spTree>
    <p:extLst>
      <p:ext uri="{BB962C8B-B14F-4D97-AF65-F5344CB8AC3E}">
        <p14:creationId xmlns:p14="http://schemas.microsoft.com/office/powerpoint/2010/main" val="31103209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83D04C-C870-400F-89B9-548D43135E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Lisämateriaalia opettajille ja opinto-ohjaajille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93DF78-62A7-4AEB-BA29-4157D316B0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26110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C14E9E-DE16-4E16-92EA-9A3900BAD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Lisämateriaalia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F08BF0D-74E4-48CB-B742-887F3DED6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Opeta &amp; opi</a:t>
            </a:r>
            <a:r>
              <a:rPr lang="fi-FI" dirty="0"/>
              <a:t> -sivusto (Suomen Metsäyhdistys)</a:t>
            </a:r>
          </a:p>
          <a:p>
            <a:pPr lvl="1"/>
            <a:r>
              <a:rPr lang="fi-FI" dirty="0"/>
              <a:t>PowerPoint-esityksiä, tulostettavaa ja tilattavaa materiaalia. </a:t>
            </a:r>
          </a:p>
          <a:p>
            <a:r>
              <a:rPr lang="fi-FI" dirty="0"/>
              <a:t>Maa- ja metsätalousministeriön </a:t>
            </a:r>
            <a:r>
              <a:rPr lang="fi-FI" dirty="0">
                <a:hlinkClick r:id="rId3"/>
              </a:rPr>
              <a:t>Ajankohtaista</a:t>
            </a:r>
            <a:r>
              <a:rPr lang="fi-FI" dirty="0"/>
              <a:t>-verkkosivulta löytyy metsiin liittyviä infograafeja (pdf) suomeksi ja englanniksi.</a:t>
            </a:r>
          </a:p>
          <a:p>
            <a:r>
              <a:rPr lang="fi-FI" dirty="0"/>
              <a:t>Opetusmateriaalia puurakentamisesta </a:t>
            </a:r>
            <a:r>
              <a:rPr lang="fi-FI" dirty="0">
                <a:hlinkClick r:id="rId4"/>
              </a:rPr>
              <a:t>Puuinfon sivuilla</a:t>
            </a:r>
            <a:r>
              <a:rPr lang="fi-FI" dirty="0"/>
              <a:t> (verkkosivu)</a:t>
            </a:r>
          </a:p>
          <a:p>
            <a:r>
              <a:rPr lang="fi-FI" dirty="0">
                <a:hlinkClick r:id="rId5"/>
              </a:rPr>
              <a:t>Opettajille ja opinto-ohjaajille</a:t>
            </a:r>
            <a:r>
              <a:rPr lang="fi-FI" dirty="0"/>
              <a:t> -sivusto (Metsäteollisuus ry)</a:t>
            </a:r>
          </a:p>
          <a:p>
            <a:r>
              <a:rPr lang="fi-FI" dirty="0" err="1">
                <a:hlinkClick r:id="rId6"/>
              </a:rPr>
              <a:t>Subjectaidista</a:t>
            </a:r>
            <a:r>
              <a:rPr lang="fi-FI" dirty="0"/>
              <a:t> (verkkosivu) voit tilata maksutta opetusmateriaalia.</a:t>
            </a:r>
          </a:p>
          <a:p>
            <a:r>
              <a:rPr lang="fi-FI" dirty="0"/>
              <a:t>Ainakin Suomen Metsäsäätiö ja Metsäteollisuus ry myöntävät matka-avustuksia koululaisille metsäaiheisille opintoretkille.</a:t>
            </a:r>
          </a:p>
          <a:p>
            <a:r>
              <a:rPr lang="fi-FI" dirty="0"/>
              <a:t>Metsäalan sanastoa löytyy esimerkiksi: </a:t>
            </a:r>
            <a:r>
              <a:rPr lang="fi-FI" dirty="0">
                <a:hlinkClick r:id="rId7"/>
              </a:rPr>
              <a:t>Metsäalan sanakirja</a:t>
            </a:r>
            <a:r>
              <a:rPr lang="fi-FI" dirty="0"/>
              <a:t> (forest.fi)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8940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7A81A-8C4A-DD44-8138-221297300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Hiilen kiertokulku luonnossa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C8ED3-18B6-384F-B870-83426E129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Hiiltä on lähes kaikkialla ja se kiertää maapallolla muodosta ja varastosta toiseen. </a:t>
            </a:r>
            <a:r>
              <a:rPr lang="fi-FI" dirty="0">
                <a:hlinkClick r:id="rId3"/>
              </a:rPr>
              <a:t>Puu &amp; Hiili -video</a:t>
            </a:r>
            <a:r>
              <a:rPr lang="fi-FI" dirty="0"/>
              <a:t> (Metsä puhuu, 2:26) </a:t>
            </a:r>
          </a:p>
          <a:p>
            <a:r>
              <a:rPr lang="fi-FI" dirty="0"/>
              <a:t>Osa ilmakehän kaasuista toimii kasvihuoneen lasin tavoin: ne estävät auringon lämpösäteilyn pääsyä takaisin avaruuteen.</a:t>
            </a:r>
          </a:p>
          <a:p>
            <a:pPr lvl="1"/>
            <a:r>
              <a:rPr lang="fi-FI" dirty="0"/>
              <a:t>Tätä ilmakehän kykyä imeä maan pinnalta heijastuvaa lämpö-säteilyä kutsutaan kasvihuoneilmiöksi. Se on luonnollinen ja elämälle välttämätön ilmiö. </a:t>
            </a:r>
          </a:p>
          <a:p>
            <a:pPr lvl="1"/>
            <a:r>
              <a:rPr lang="fi-FI" dirty="0"/>
              <a:t>Lämmittävän vaikutuksen voimakkuus riippuu ilmakehän koostumuksesta. Kun </a:t>
            </a:r>
            <a:r>
              <a:rPr lang="fi-FI" b="1" dirty="0"/>
              <a:t>kasvihuonekaasujen</a:t>
            </a:r>
            <a:r>
              <a:rPr lang="fi-FI" dirty="0"/>
              <a:t> määrä ilmakehässä kasvaa, lämmitys voimistuu ja aiheuttaa </a:t>
            </a:r>
            <a:r>
              <a:rPr lang="fi-FI" b="1" dirty="0"/>
              <a:t>ilmastonmuutoksen</a:t>
            </a:r>
            <a:r>
              <a:rPr lang="fi-FI" dirty="0"/>
              <a:t>.</a:t>
            </a:r>
          </a:p>
          <a:p>
            <a:r>
              <a:rPr lang="fi-FI" dirty="0"/>
              <a:t>Hiilidioksidin muodossa oleva hiili on yksi merkittävimmistä </a:t>
            </a:r>
            <a:r>
              <a:rPr lang="fi-FI" b="1" dirty="0"/>
              <a:t>kasvihuonekaasuista</a:t>
            </a:r>
            <a:r>
              <a:rPr lang="fi-FI" dirty="0"/>
              <a:t>. Liika hiilidioksidi voimistaa ilmastonmuutosta.</a:t>
            </a:r>
          </a:p>
        </p:txBody>
      </p:sp>
    </p:spTree>
    <p:extLst>
      <p:ext uri="{BB962C8B-B14F-4D97-AF65-F5344CB8AC3E}">
        <p14:creationId xmlns:p14="http://schemas.microsoft.com/office/powerpoint/2010/main" val="1950190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27B7F4-C5BF-4E63-CEF2-AC57589B9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Fotosynteesi eli yhteyttäminen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703F73-65CD-3806-F6CB-AEEEA7CD2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Fotosynteesissä puut sitovat ilmakehän hiilidioksidia itseensä. </a:t>
            </a:r>
          </a:p>
          <a:p>
            <a:pPr lvl="1"/>
            <a:r>
              <a:rPr lang="fi-FI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6CO</a:t>
            </a:r>
            <a:r>
              <a:rPr lang="fi-FI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fi-FI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+ 6H</a:t>
            </a:r>
            <a:r>
              <a:rPr lang="fi-FI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fi-FI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 + valoenergia </a:t>
            </a:r>
            <a:r>
              <a:rPr lang="fi-FI" b="0" i="0" dirty="0">
                <a:solidFill>
                  <a:srgbClr val="202122"/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fi-FI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C</a:t>
            </a:r>
            <a:r>
              <a:rPr lang="fi-FI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6</a:t>
            </a:r>
            <a:r>
              <a:rPr lang="fi-FI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</a:t>
            </a:r>
            <a:r>
              <a:rPr lang="fi-FI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12</a:t>
            </a:r>
            <a:r>
              <a:rPr lang="fi-FI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  <a:r>
              <a:rPr lang="fi-FI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6</a:t>
            </a:r>
            <a:r>
              <a:rPr lang="fi-FI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+ 6O</a:t>
            </a:r>
            <a:r>
              <a:rPr lang="fi-FI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fi-FI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lvl="1"/>
            <a:r>
              <a:rPr lang="fi-FI" dirty="0">
                <a:solidFill>
                  <a:srgbClr val="202122"/>
                </a:solidFill>
                <a:latin typeface="Arial" panose="020B0604020202020204" pitchFamily="34" charset="0"/>
              </a:rPr>
              <a:t>hiilidioksidi + vesi + valoenergia </a:t>
            </a:r>
            <a:r>
              <a:rPr lang="fi-FI" dirty="0">
                <a:solidFill>
                  <a:srgbClr val="202122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glukoosi + happi</a:t>
            </a:r>
            <a:endParaRPr lang="fi-FI" dirty="0"/>
          </a:p>
          <a:p>
            <a:r>
              <a:rPr lang="fi-FI" dirty="0"/>
              <a:t>Puut yhteyttävät, hengittävät ja kasvavat.</a:t>
            </a:r>
          </a:p>
          <a:p>
            <a:pPr lvl="1"/>
            <a:r>
              <a:rPr lang="fi-FI" dirty="0"/>
              <a:t>Noin puolet valmistamastaan sokerista puu käyttää kasvuunsa. </a:t>
            </a:r>
          </a:p>
          <a:p>
            <a:pPr lvl="2"/>
            <a:r>
              <a:rPr lang="fi-FI" dirty="0"/>
              <a:t>Runko, oksat, lehdet/neulaset, juuret.</a:t>
            </a:r>
          </a:p>
          <a:p>
            <a:pPr lvl="1"/>
            <a:r>
              <a:rPr lang="fi-FI" dirty="0"/>
              <a:t>Toisen puolen sokerista puu käyttää omaksi energiakseen.</a:t>
            </a:r>
          </a:p>
          <a:p>
            <a:pPr lvl="2"/>
            <a:r>
              <a:rPr lang="fi-FI" dirty="0"/>
              <a:t>Puu hengittää, jolloin hiilidioksidia vapautuu ilmakehään.</a:t>
            </a:r>
          </a:p>
          <a:p>
            <a:r>
              <a:rPr lang="fi-FI" dirty="0"/>
              <a:t>Kun puu kuolee ja lahoaa, tai kun puusta valmistettu tuote poltetaan, vapautuu niihin sitoutunut hiilidioksidi takaisin ilmakehään.</a:t>
            </a:r>
          </a:p>
          <a:p>
            <a:r>
              <a:rPr lang="fi-FI" dirty="0">
                <a:hlinkClick r:id="rId2"/>
              </a:rPr>
              <a:t>Puun kasvu</a:t>
            </a:r>
            <a:r>
              <a:rPr lang="fi-FI" dirty="0"/>
              <a:t> -video (Metsä puhuu, 6:36)</a:t>
            </a:r>
          </a:p>
          <a:p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6538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45393A-F86B-2677-7A2D-A9F084C82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Nielu vai varasto?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4EC9213-68CC-CCF5-AA1A-CDD6C3A08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Kasvavat puut ja metsät</a:t>
            </a:r>
          </a:p>
          <a:p>
            <a:pPr lvl="1"/>
            <a:r>
              <a:rPr lang="fi-FI" dirty="0"/>
              <a:t>Sitovat hiiltä itseensä kasvaessaan ja ovat siis </a:t>
            </a:r>
            <a:r>
              <a:rPr lang="fi-FI" b="1" dirty="0"/>
              <a:t>hiilinieluja</a:t>
            </a:r>
            <a:r>
              <a:rPr lang="fi-FI" dirty="0"/>
              <a:t>.</a:t>
            </a:r>
          </a:p>
          <a:p>
            <a:pPr lvl="1"/>
            <a:r>
              <a:rPr lang="fi-FI" dirty="0"/>
              <a:t>Puusto ja maaperä toimivat hiilen </a:t>
            </a:r>
            <a:r>
              <a:rPr lang="fi-FI" b="1" dirty="0"/>
              <a:t>varastoina</a:t>
            </a:r>
            <a:r>
              <a:rPr lang="fi-FI" dirty="0"/>
              <a:t>.</a:t>
            </a:r>
          </a:p>
          <a:p>
            <a:pPr lvl="1"/>
            <a:r>
              <a:rPr lang="fi-FI" dirty="0"/>
              <a:t>Vapauttavat osan hiilestä soluhengityksessä takaisin ilmakehään. </a:t>
            </a:r>
          </a:p>
          <a:p>
            <a:r>
              <a:rPr lang="fi-FI" dirty="0"/>
              <a:t>Kuollut puu </a:t>
            </a:r>
          </a:p>
          <a:p>
            <a:pPr lvl="1"/>
            <a:r>
              <a:rPr lang="fi-FI" dirty="0"/>
              <a:t>Lahoaa eli palaa hitaasti ja vapauttaa sitomaansa hiilidioksidia takaisin ilmakehään. </a:t>
            </a:r>
          </a:p>
          <a:p>
            <a:pPr lvl="1"/>
            <a:r>
              <a:rPr lang="fi-FI" dirty="0"/>
              <a:t>Kuollut puu (lahopuu) on </a:t>
            </a:r>
            <a:r>
              <a:rPr lang="fi-FI" b="1" dirty="0"/>
              <a:t>pienenevä hiilivarasto</a:t>
            </a:r>
            <a:r>
              <a:rPr lang="fi-FI" dirty="0"/>
              <a:t>.</a:t>
            </a:r>
          </a:p>
          <a:p>
            <a:r>
              <a:rPr lang="fi-FI" dirty="0"/>
              <a:t>Kaadetusta puusta valmistettu puutuote </a:t>
            </a:r>
          </a:p>
          <a:p>
            <a:pPr lvl="1"/>
            <a:r>
              <a:rPr lang="fi-FI" dirty="0"/>
              <a:t>On </a:t>
            </a:r>
            <a:r>
              <a:rPr lang="fi-FI" b="1" dirty="0"/>
              <a:t>hiilivarasto</a:t>
            </a:r>
            <a:r>
              <a:rPr lang="fi-FI" dirty="0"/>
              <a:t>. Hiili pysyy siinä varastoituneena niin kauan kuin tuote on olemassa.</a:t>
            </a:r>
          </a:p>
          <a:p>
            <a:pPr marL="457200" lvl="1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3489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B4D813-317E-102B-A250-CE77FCA08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092" y="1000124"/>
            <a:ext cx="10930996" cy="710144"/>
          </a:xfrm>
        </p:spPr>
        <p:txBody>
          <a:bodyPr anchor="t">
            <a:normAutofit/>
          </a:bodyPr>
          <a:lstStyle/>
          <a:p>
            <a:r>
              <a:rPr lang="fi-FI" sz="2300" dirty="0"/>
              <a:t>Metsistä vapautuva hiili kiertää ilmakehässä ja sitoutuu uudelleen metsiin</a:t>
            </a:r>
            <a:br>
              <a:rPr lang="fi-FI" sz="2000" dirty="0"/>
            </a:br>
            <a:endParaRPr lang="fi-FI" sz="2000" dirty="0"/>
          </a:p>
        </p:txBody>
      </p:sp>
      <p:pic>
        <p:nvPicPr>
          <p:cNvPr id="4" name="Kuva 3" descr="Havainnekuva hiilen kierrosta. Hiili sitoutuu ilmasta metsiin ja päätyy hakkuiden kautta puutuotteisiin. Kun puutuote poistetaan käytöstä, hiili vapautuu takaisin ilmaan.">
            <a:extLst>
              <a:ext uri="{FF2B5EF4-FFF2-40B4-BE49-F238E27FC236}">
                <a16:creationId xmlns:a16="http://schemas.microsoft.com/office/drawing/2014/main" id="{4FD526BE-32EC-0848-C3B0-89C9D9559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740" y="1411138"/>
            <a:ext cx="9040435" cy="5446862"/>
          </a:xfrm>
          <a:prstGeom prst="rect">
            <a:avLst/>
          </a:prstGeom>
          <a:noFill/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1B6A9BE2-369D-1471-ED55-FE84A2263412}"/>
              </a:ext>
            </a:extLst>
          </p:cNvPr>
          <p:cNvSpPr txBox="1"/>
          <p:nvPr/>
        </p:nvSpPr>
        <p:spPr>
          <a:xfrm>
            <a:off x="9419547" y="6202706"/>
            <a:ext cx="27724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>
                <a:latin typeface="Daytona" panose="020B0604030500040204" pitchFamily="34" charset="0"/>
              </a:rPr>
              <a:t>Kuva: Maa- ja metsätalousministeriö</a:t>
            </a:r>
          </a:p>
        </p:txBody>
      </p:sp>
    </p:spTree>
    <p:extLst>
      <p:ext uri="{BB962C8B-B14F-4D97-AF65-F5344CB8AC3E}">
        <p14:creationId xmlns:p14="http://schemas.microsoft.com/office/powerpoint/2010/main" val="718120134"/>
      </p:ext>
    </p:extLst>
  </p:cSld>
  <p:clrMapOvr>
    <a:masterClrMapping/>
  </p:clrMapOvr>
</p:sld>
</file>

<file path=ppt/theme/theme1.xml><?xml version="1.0" encoding="utf-8"?>
<a:theme xmlns:a="http://schemas.openxmlformats.org/drawingml/2006/main" name="oletuspohja">
  <a:themeElements>
    <a:clrScheme name="mk_värit_031120 1">
      <a:dk1>
        <a:srgbClr val="1A1918"/>
      </a:dk1>
      <a:lt1>
        <a:srgbClr val="FFFFFF"/>
      </a:lt1>
      <a:dk2>
        <a:srgbClr val="611244"/>
      </a:dk2>
      <a:lt2>
        <a:srgbClr val="E7E6E6"/>
      </a:lt2>
      <a:accent1>
        <a:srgbClr val="167D3F"/>
      </a:accent1>
      <a:accent2>
        <a:srgbClr val="BE531C"/>
      </a:accent2>
      <a:accent3>
        <a:srgbClr val="A3D233"/>
      </a:accent3>
      <a:accent4>
        <a:srgbClr val="EEDC00"/>
      </a:accent4>
      <a:accent5>
        <a:srgbClr val="E10098"/>
      </a:accent5>
      <a:accent6>
        <a:srgbClr val="F68D2E"/>
      </a:accent6>
      <a:hlink>
        <a:srgbClr val="1E5193"/>
      </a:hlink>
      <a:folHlink>
        <a:srgbClr val="EC99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1" id="{A184DE58-BEE0-484E-8749-78FB462C74AF}" vid="{F8040D6A-54B9-47A6-91EA-0979AEFDFC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8a999e1-5682-4638-b323-6684372219dc" xsi:nil="true"/>
    <lcf76f155ced4ddcb4097134ff3c332f xmlns="eba3b57a-3287-4ac3-8636-6703d0f84d3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B13C0DED54294491B1FA57D69C0F47" ma:contentTypeVersion="12" ma:contentTypeDescription="Create a new document." ma:contentTypeScope="" ma:versionID="2dddd328d3bbde41bc118d84e1ea6016">
  <xsd:schema xmlns:xsd="http://www.w3.org/2001/XMLSchema" xmlns:xs="http://www.w3.org/2001/XMLSchema" xmlns:p="http://schemas.microsoft.com/office/2006/metadata/properties" xmlns:ns2="eba3b57a-3287-4ac3-8636-6703d0f84d33" xmlns:ns3="88a999e1-5682-4638-b323-6684372219dc" targetNamespace="http://schemas.microsoft.com/office/2006/metadata/properties" ma:root="true" ma:fieldsID="ae46159a89dac1e7bb3231a2c705cf19" ns2:_="" ns3:_="">
    <xsd:import namespace="eba3b57a-3287-4ac3-8636-6703d0f84d33"/>
    <xsd:import namespace="88a999e1-5682-4638-b323-6684372219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a3b57a-3287-4ac3-8636-6703d0f84d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3c856941-9498-4ee4-90d5-af6c9038c3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a999e1-5682-4638-b323-6684372219d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c5244c9e-b8e3-4dbd-8452-c6c406906bcf}" ma:internalName="TaxCatchAll" ma:showField="CatchAllData" ma:web="88a999e1-5682-4638-b323-6684372219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49E119-7641-4055-9FBC-35E6741D453C}">
  <ds:schemaRefs>
    <ds:schemaRef ds:uri="eba3b57a-3287-4ac3-8636-6703d0f84d33"/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88a999e1-5682-4638-b323-6684372219dc"/>
  </ds:schemaRefs>
</ds:datastoreItem>
</file>

<file path=customXml/itemProps2.xml><?xml version="1.0" encoding="utf-8"?>
<ds:datastoreItem xmlns:ds="http://schemas.openxmlformats.org/officeDocument/2006/customXml" ds:itemID="{0A871165-4C10-4D11-9C40-87BD0BCDBC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C6B6DEE-733A-4BFC-AEF1-B22D22C4E72C}">
  <ds:schemaRefs>
    <ds:schemaRef ds:uri="88a999e1-5682-4638-b323-6684372219dc"/>
    <ds:schemaRef ds:uri="eba3b57a-3287-4ac3-8636-6703d0f84d3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metsakeskuksen-powerpoint-hankepohja-tekstikansilehti</Template>
  <TotalTime>0</TotalTime>
  <Words>3787</Words>
  <Application>Microsoft Office PowerPoint</Application>
  <PresentationFormat>Laajakuva</PresentationFormat>
  <Paragraphs>424</Paragraphs>
  <Slides>58</Slides>
  <Notes>13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58</vt:i4>
      </vt:variant>
    </vt:vector>
  </HeadingPairs>
  <TitlesOfParts>
    <vt:vector size="64" baseType="lpstr">
      <vt:lpstr>System Font Regular</vt:lpstr>
      <vt:lpstr>Arial</vt:lpstr>
      <vt:lpstr>Daytona</vt:lpstr>
      <vt:lpstr>Segoe UI</vt:lpstr>
      <vt:lpstr>Wingdings</vt:lpstr>
      <vt:lpstr>oletuspohja</vt:lpstr>
      <vt:lpstr>Hiilestä, puutuotteista ja ilmastonmuutoksesta</vt:lpstr>
      <vt:lpstr>Hyvä opettaja</vt:lpstr>
      <vt:lpstr>PuuPeTe-hanke tietopaketin taustalla</vt:lpstr>
      <vt:lpstr>Sisällys</vt:lpstr>
      <vt:lpstr>Hiilen kierto luonnossa ja sitoutuminen puuhun</vt:lpstr>
      <vt:lpstr>Hiilen kiertokulku luonnossa</vt:lpstr>
      <vt:lpstr>Fotosynteesi eli yhteyttäminen</vt:lpstr>
      <vt:lpstr>Nielu vai varasto?</vt:lpstr>
      <vt:lpstr>Metsistä vapautuva hiili kiertää ilmakehässä ja sitoutuu uudelleen metsiin </vt:lpstr>
      <vt:lpstr>Metsätalous ja hiili</vt:lpstr>
      <vt:lpstr>Monipuoliset metsämme</vt:lpstr>
      <vt:lpstr>Metsät toimivat hiilivarastona ja -nieluna</vt:lpstr>
      <vt:lpstr>Mikä ihmeen LULUCF?</vt:lpstr>
      <vt:lpstr>Miksi metsiä hoidetaan?</vt:lpstr>
      <vt:lpstr>Ilmastoviisasta metsänhoitoa</vt:lpstr>
      <vt:lpstr>Metsien kyky sitoa ja varastoida hiiltä vaihtelee metsän kehitysvaiheen mukaan  </vt:lpstr>
      <vt:lpstr>Metsien monimuotoisuuden turvaaminen</vt:lpstr>
      <vt:lpstr>Hyvä tietää suomalaisesta metsätaloudesta</vt:lpstr>
      <vt:lpstr>Puutuoteala</vt:lpstr>
      <vt:lpstr>Metsät ovat tärkeä osa biotaloutta</vt:lpstr>
      <vt:lpstr>Puutuoteteollisuus </vt:lpstr>
      <vt:lpstr>Puutuoteteollisuuden tuotteita</vt:lpstr>
      <vt:lpstr>Puu materiaalina</vt:lpstr>
      <vt:lpstr>Metsästä tukiksi ja kuiduksi</vt:lpstr>
      <vt:lpstr>Jokapäiväinen uusiutuva materiaali</vt:lpstr>
      <vt:lpstr>Puun ominaisuuksia materiaalina</vt:lpstr>
      <vt:lpstr>Puutuotteet hiilen varastoina</vt:lpstr>
      <vt:lpstr>Hiiltä vai hiilidioksidia?</vt:lpstr>
      <vt:lpstr>Puutuotteet hiilivarastoina</vt:lpstr>
      <vt:lpstr>Rakentamisella on pitkäaikaisia vaikutuksia </vt:lpstr>
      <vt:lpstr>Puu sopii erinomaisesti rakentamiseen</vt:lpstr>
      <vt:lpstr>Uusiutumattomia luonnonvaroja säästäen</vt:lpstr>
      <vt:lpstr>Puutuote elinkaarensa lopussa</vt:lpstr>
      <vt:lpstr>Puutuotealan taloudelliset vaikutukset</vt:lpstr>
      <vt:lpstr>Merkitys kansantaloudelle</vt:lpstr>
      <vt:lpstr>Merkitys aluetaloudelle</vt:lpstr>
      <vt:lpstr>Puutuotealan tulevaisuuden näkymät</vt:lpstr>
      <vt:lpstr>Puuta tarvitaan myös tulevaisuudessa</vt:lpstr>
      <vt:lpstr>Puurakentaminen lisääntyy Suomessa</vt:lpstr>
      <vt:lpstr>Puulle on kysyntää maailmalla</vt:lpstr>
      <vt:lpstr>Ilmastopolitiikasta</vt:lpstr>
      <vt:lpstr>Hillintää ja sopeutumista</vt:lpstr>
      <vt:lpstr>Kansallista ja kansainvälistä politiikkaa</vt:lpstr>
      <vt:lpstr>Mitä Suomi tekee</vt:lpstr>
      <vt:lpstr>Poimintoja ohjelmista ja suunnitelmista 1/2</vt:lpstr>
      <vt:lpstr>Poimintoja ohjelmista ja suunnitelmista 2/2</vt:lpstr>
      <vt:lpstr>Työ- ja opiskelumahdollisuuksista</vt:lpstr>
      <vt:lpstr>Paljon erilaisia urapolkuja</vt:lpstr>
      <vt:lpstr>Puusepästä insinööriin</vt:lpstr>
      <vt:lpstr>Työelämään tutustuminen eli TET-harjoittelu</vt:lpstr>
      <vt:lpstr>Ammatillinen koulutus</vt:lpstr>
      <vt:lpstr>Puutuotealan ammatillisia perustutkintoja</vt:lpstr>
      <vt:lpstr>Muita ammatillisia perustutkintoja</vt:lpstr>
      <vt:lpstr>Ammattikorkeakoulu</vt:lpstr>
      <vt:lpstr>Yliopisto</vt:lpstr>
      <vt:lpstr>Muita koulutusvaihtoehtoja sekä yrittäjyys</vt:lpstr>
      <vt:lpstr>Lisämateriaalia opettajille ja opinto-ohjaajille</vt:lpstr>
      <vt:lpstr>Lisämateriaalia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Hiilestä, puutuotteista ja ilmastonmuutoksesta - Tietopaketti yläkouluille</dc:title>
  <dc:subject/>
  <dc:creator>Koivisto Satu</dc:creator>
  <cp:keywords/>
  <dc:description/>
  <cp:lastModifiedBy>Koivisto Satu</cp:lastModifiedBy>
  <cp:revision>1</cp:revision>
  <dcterms:created xsi:type="dcterms:W3CDTF">2022-11-11T10:45:32Z</dcterms:created>
  <dcterms:modified xsi:type="dcterms:W3CDTF">2023-02-14T14:38:51Z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0x01010043B13C0DED54294491B1FA57D69C0F47</vt:lpwstr>
  </property>
</Properties>
</file>